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79" r:id="rId4"/>
    <p:sldId id="258" r:id="rId5"/>
    <p:sldId id="259" r:id="rId6"/>
    <p:sldId id="260" r:id="rId7"/>
    <p:sldId id="280" r:id="rId8"/>
    <p:sldId id="261" r:id="rId9"/>
    <p:sldId id="281" r:id="rId10"/>
    <p:sldId id="282" r:id="rId11"/>
    <p:sldId id="283" r:id="rId12"/>
    <p:sldId id="272" r:id="rId13"/>
    <p:sldId id="277" r:id="rId14"/>
    <p:sldId id="262" r:id="rId15"/>
    <p:sldId id="263" r:id="rId16"/>
    <p:sldId id="273" r:id="rId17"/>
    <p:sldId id="274" r:id="rId18"/>
    <p:sldId id="265" r:id="rId19"/>
    <p:sldId id="266" r:id="rId20"/>
    <p:sldId id="267" r:id="rId21"/>
    <p:sldId id="275"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135D1E-DE29-464C-A427-92624A894EA9}" v="192" dt="2021-02-18T14:42:00.6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fania Frojo" userId="a6069ce0-a6d2-4e0b-ab8d-430572f18a9e" providerId="ADAL" clId="{8E135D1E-DE29-464C-A427-92624A894EA9}"/>
    <pc:docChg chg="undo custSel addSld delSld modSld">
      <pc:chgData name="Stefania Frojo" userId="a6069ce0-a6d2-4e0b-ab8d-430572f18a9e" providerId="ADAL" clId="{8E135D1E-DE29-464C-A427-92624A894EA9}" dt="2021-02-18T18:44:36.043" v="6963" actId="27636"/>
      <pc:docMkLst>
        <pc:docMk/>
      </pc:docMkLst>
      <pc:sldChg chg="modSp mod">
        <pc:chgData name="Stefania Frojo" userId="a6069ce0-a6d2-4e0b-ab8d-430572f18a9e" providerId="ADAL" clId="{8E135D1E-DE29-464C-A427-92624A894EA9}" dt="2021-02-18T14:14:15.857" v="5642" actId="6549"/>
        <pc:sldMkLst>
          <pc:docMk/>
          <pc:sldMk cId="557160247" sldId="256"/>
        </pc:sldMkLst>
        <pc:spChg chg="mod">
          <ac:chgData name="Stefania Frojo" userId="a6069ce0-a6d2-4e0b-ab8d-430572f18a9e" providerId="ADAL" clId="{8E135D1E-DE29-464C-A427-92624A894EA9}" dt="2021-02-18T14:14:15.857" v="5642" actId="6549"/>
          <ac:spMkLst>
            <pc:docMk/>
            <pc:sldMk cId="557160247" sldId="256"/>
            <ac:spMk id="2" creationId="{E3BB990D-05C0-4FE1-82F2-909E7884ED34}"/>
          </ac:spMkLst>
        </pc:spChg>
      </pc:sldChg>
      <pc:sldChg chg="modSp mod">
        <pc:chgData name="Stefania Frojo" userId="a6069ce0-a6d2-4e0b-ab8d-430572f18a9e" providerId="ADAL" clId="{8E135D1E-DE29-464C-A427-92624A894EA9}" dt="2021-02-18T13:53:10.272" v="4877" actId="20577"/>
        <pc:sldMkLst>
          <pc:docMk/>
          <pc:sldMk cId="2865102500" sldId="257"/>
        </pc:sldMkLst>
        <pc:spChg chg="mod">
          <ac:chgData name="Stefania Frojo" userId="a6069ce0-a6d2-4e0b-ab8d-430572f18a9e" providerId="ADAL" clId="{8E135D1E-DE29-464C-A427-92624A894EA9}" dt="2021-02-18T13:53:10.272" v="4877" actId="20577"/>
          <ac:spMkLst>
            <pc:docMk/>
            <pc:sldMk cId="2865102500" sldId="257"/>
            <ac:spMk id="2" creationId="{BB3F5716-20D7-420E-B179-3D7C2871362D}"/>
          </ac:spMkLst>
        </pc:spChg>
        <pc:spChg chg="mod">
          <ac:chgData name="Stefania Frojo" userId="a6069ce0-a6d2-4e0b-ab8d-430572f18a9e" providerId="ADAL" clId="{8E135D1E-DE29-464C-A427-92624A894EA9}" dt="2021-02-01T17:18:12.437" v="988" actId="20577"/>
          <ac:spMkLst>
            <pc:docMk/>
            <pc:sldMk cId="2865102500" sldId="257"/>
            <ac:spMk id="3" creationId="{C3474668-2876-41AD-8CC1-8B50A733DFE7}"/>
          </ac:spMkLst>
        </pc:spChg>
      </pc:sldChg>
      <pc:sldChg chg="modSp mod">
        <pc:chgData name="Stefania Frojo" userId="a6069ce0-a6d2-4e0b-ab8d-430572f18a9e" providerId="ADAL" clId="{8E135D1E-DE29-464C-A427-92624A894EA9}" dt="2021-02-01T17:23:29.397" v="1167" actId="1076"/>
        <pc:sldMkLst>
          <pc:docMk/>
          <pc:sldMk cId="3011406176" sldId="258"/>
        </pc:sldMkLst>
        <pc:spChg chg="mod">
          <ac:chgData name="Stefania Frojo" userId="a6069ce0-a6d2-4e0b-ab8d-430572f18a9e" providerId="ADAL" clId="{8E135D1E-DE29-464C-A427-92624A894EA9}" dt="2021-02-01T17:23:23.669" v="1165" actId="255"/>
          <ac:spMkLst>
            <pc:docMk/>
            <pc:sldMk cId="3011406176" sldId="258"/>
            <ac:spMk id="3" creationId="{327E38D6-B1C6-41F4-801D-DE734E2BD621}"/>
          </ac:spMkLst>
        </pc:spChg>
        <pc:spChg chg="mod">
          <ac:chgData name="Stefania Frojo" userId="a6069ce0-a6d2-4e0b-ab8d-430572f18a9e" providerId="ADAL" clId="{8E135D1E-DE29-464C-A427-92624A894EA9}" dt="2021-02-01T17:23:08.921" v="1162" actId="1076"/>
          <ac:spMkLst>
            <pc:docMk/>
            <pc:sldMk cId="3011406176" sldId="258"/>
            <ac:spMk id="7" creationId="{A005FCDD-485C-418A-BF68-086AA87F42F4}"/>
          </ac:spMkLst>
        </pc:spChg>
        <pc:spChg chg="mod">
          <ac:chgData name="Stefania Frojo" userId="a6069ce0-a6d2-4e0b-ab8d-430572f18a9e" providerId="ADAL" clId="{8E135D1E-DE29-464C-A427-92624A894EA9}" dt="2021-02-01T17:23:27.843" v="1166" actId="1076"/>
          <ac:spMkLst>
            <pc:docMk/>
            <pc:sldMk cId="3011406176" sldId="258"/>
            <ac:spMk id="15" creationId="{4B1426C2-F59E-431F-AB81-5A17FD3F3D10}"/>
          </ac:spMkLst>
        </pc:spChg>
        <pc:spChg chg="mod">
          <ac:chgData name="Stefania Frojo" userId="a6069ce0-a6d2-4e0b-ab8d-430572f18a9e" providerId="ADAL" clId="{8E135D1E-DE29-464C-A427-92624A894EA9}" dt="2021-02-01T17:23:29.397" v="1167" actId="1076"/>
          <ac:spMkLst>
            <pc:docMk/>
            <pc:sldMk cId="3011406176" sldId="258"/>
            <ac:spMk id="17" creationId="{60C6D40C-1BA2-4629-A687-20733473453B}"/>
          </ac:spMkLst>
        </pc:spChg>
      </pc:sldChg>
      <pc:sldChg chg="delSp modSp mod">
        <pc:chgData name="Stefania Frojo" userId="a6069ce0-a6d2-4e0b-ab8d-430572f18a9e" providerId="ADAL" clId="{8E135D1E-DE29-464C-A427-92624A894EA9}" dt="2021-02-18T13:53:32.858" v="4880" actId="6549"/>
        <pc:sldMkLst>
          <pc:docMk/>
          <pc:sldMk cId="3089914004" sldId="259"/>
        </pc:sldMkLst>
        <pc:spChg chg="mod">
          <ac:chgData name="Stefania Frojo" userId="a6069ce0-a6d2-4e0b-ab8d-430572f18a9e" providerId="ADAL" clId="{8E135D1E-DE29-464C-A427-92624A894EA9}" dt="2021-02-18T13:53:32.858" v="4880" actId="6549"/>
          <ac:spMkLst>
            <pc:docMk/>
            <pc:sldMk cId="3089914004" sldId="259"/>
            <ac:spMk id="3" creationId="{C449FFBC-9720-40BE-BBC1-1B84D8FB4E71}"/>
          </ac:spMkLst>
        </pc:spChg>
        <pc:cxnChg chg="del">
          <ac:chgData name="Stefania Frojo" userId="a6069ce0-a6d2-4e0b-ab8d-430572f18a9e" providerId="ADAL" clId="{8E135D1E-DE29-464C-A427-92624A894EA9}" dt="2021-02-04T18:23:41.968" v="4650" actId="478"/>
          <ac:cxnSpMkLst>
            <pc:docMk/>
            <pc:sldMk cId="3089914004" sldId="259"/>
            <ac:cxnSpMk id="5" creationId="{725FA021-8A3E-4D36-ABA2-04BC25C88C8E}"/>
          </ac:cxnSpMkLst>
        </pc:cxnChg>
      </pc:sldChg>
      <pc:sldChg chg="modSp mod">
        <pc:chgData name="Stefania Frojo" userId="a6069ce0-a6d2-4e0b-ab8d-430572f18a9e" providerId="ADAL" clId="{8E135D1E-DE29-464C-A427-92624A894EA9}" dt="2021-02-18T18:41:21.806" v="6893" actId="114"/>
        <pc:sldMkLst>
          <pc:docMk/>
          <pc:sldMk cId="1876422148" sldId="260"/>
        </pc:sldMkLst>
        <pc:spChg chg="mod">
          <ac:chgData name="Stefania Frojo" userId="a6069ce0-a6d2-4e0b-ab8d-430572f18a9e" providerId="ADAL" clId="{8E135D1E-DE29-464C-A427-92624A894EA9}" dt="2021-02-18T18:41:21.806" v="6893" actId="114"/>
          <ac:spMkLst>
            <pc:docMk/>
            <pc:sldMk cId="1876422148" sldId="260"/>
            <ac:spMk id="3" creationId="{EEE2852F-7A02-4369-A7F3-2FDFC0560D54}"/>
          </ac:spMkLst>
        </pc:spChg>
      </pc:sldChg>
      <pc:sldChg chg="modSp mod">
        <pc:chgData name="Stefania Frojo" userId="a6069ce0-a6d2-4e0b-ab8d-430572f18a9e" providerId="ADAL" clId="{8E135D1E-DE29-464C-A427-92624A894EA9}" dt="2021-02-04T18:36:06.238" v="4822" actId="1076"/>
        <pc:sldMkLst>
          <pc:docMk/>
          <pc:sldMk cId="3875049193" sldId="261"/>
        </pc:sldMkLst>
        <pc:spChg chg="mod">
          <ac:chgData name="Stefania Frojo" userId="a6069ce0-a6d2-4e0b-ab8d-430572f18a9e" providerId="ADAL" clId="{8E135D1E-DE29-464C-A427-92624A894EA9}" dt="2021-02-04T18:36:03.086" v="4821" actId="27636"/>
          <ac:spMkLst>
            <pc:docMk/>
            <pc:sldMk cId="3875049193" sldId="261"/>
            <ac:spMk id="3" creationId="{1161BA60-F872-4C0A-9C91-FD32F8CC0D94}"/>
          </ac:spMkLst>
        </pc:spChg>
        <pc:spChg chg="mod">
          <ac:chgData name="Stefania Frojo" userId="a6069ce0-a6d2-4e0b-ab8d-430572f18a9e" providerId="ADAL" clId="{8E135D1E-DE29-464C-A427-92624A894EA9}" dt="2021-02-04T18:36:06.238" v="4822" actId="1076"/>
          <ac:spMkLst>
            <pc:docMk/>
            <pc:sldMk cId="3875049193" sldId="261"/>
            <ac:spMk id="5" creationId="{EAB11EEA-C3A6-4E02-96E2-F524C09ACC17}"/>
          </ac:spMkLst>
        </pc:spChg>
      </pc:sldChg>
      <pc:sldChg chg="modSp mod">
        <pc:chgData name="Stefania Frojo" userId="a6069ce0-a6d2-4e0b-ab8d-430572f18a9e" providerId="ADAL" clId="{8E135D1E-DE29-464C-A427-92624A894EA9}" dt="2021-02-18T14:44:21.843" v="6613" actId="20577"/>
        <pc:sldMkLst>
          <pc:docMk/>
          <pc:sldMk cId="3899762243" sldId="263"/>
        </pc:sldMkLst>
        <pc:spChg chg="mod">
          <ac:chgData name="Stefania Frojo" userId="a6069ce0-a6d2-4e0b-ab8d-430572f18a9e" providerId="ADAL" clId="{8E135D1E-DE29-464C-A427-92624A894EA9}" dt="2021-02-18T14:44:21.843" v="6613" actId="20577"/>
          <ac:spMkLst>
            <pc:docMk/>
            <pc:sldMk cId="3899762243" sldId="263"/>
            <ac:spMk id="3" creationId="{B4A2AACF-3720-4707-8F1A-5C1E1D8124C0}"/>
          </ac:spMkLst>
        </pc:spChg>
      </pc:sldChg>
      <pc:sldChg chg="modSp mod">
        <pc:chgData name="Stefania Frojo" userId="a6069ce0-a6d2-4e0b-ab8d-430572f18a9e" providerId="ADAL" clId="{8E135D1E-DE29-464C-A427-92624A894EA9}" dt="2021-02-01T18:38:59.639" v="4234" actId="123"/>
        <pc:sldMkLst>
          <pc:docMk/>
          <pc:sldMk cId="787307339" sldId="265"/>
        </pc:sldMkLst>
        <pc:spChg chg="mod">
          <ac:chgData name="Stefania Frojo" userId="a6069ce0-a6d2-4e0b-ab8d-430572f18a9e" providerId="ADAL" clId="{8E135D1E-DE29-464C-A427-92624A894EA9}" dt="2021-02-01T18:38:59.639" v="4234" actId="123"/>
          <ac:spMkLst>
            <pc:docMk/>
            <pc:sldMk cId="787307339" sldId="265"/>
            <ac:spMk id="3" creationId="{7614EA51-1E83-443E-826C-450D64A3443A}"/>
          </ac:spMkLst>
        </pc:spChg>
      </pc:sldChg>
      <pc:sldChg chg="modSp mod">
        <pc:chgData name="Stefania Frojo" userId="a6069ce0-a6d2-4e0b-ab8d-430572f18a9e" providerId="ADAL" clId="{8E135D1E-DE29-464C-A427-92624A894EA9}" dt="2021-02-18T14:40:35.185" v="6534" actId="20577"/>
        <pc:sldMkLst>
          <pc:docMk/>
          <pc:sldMk cId="1061425730" sldId="266"/>
        </pc:sldMkLst>
        <pc:spChg chg="mod">
          <ac:chgData name="Stefania Frojo" userId="a6069ce0-a6d2-4e0b-ab8d-430572f18a9e" providerId="ADAL" clId="{8E135D1E-DE29-464C-A427-92624A894EA9}" dt="2021-02-18T14:40:35.185" v="6534" actId="20577"/>
          <ac:spMkLst>
            <pc:docMk/>
            <pc:sldMk cId="1061425730" sldId="266"/>
            <ac:spMk id="2" creationId="{6B9063D2-7374-464A-9523-CDC4E92481BB}"/>
          </ac:spMkLst>
        </pc:spChg>
        <pc:spChg chg="mod">
          <ac:chgData name="Stefania Frojo" userId="a6069ce0-a6d2-4e0b-ab8d-430572f18a9e" providerId="ADAL" clId="{8E135D1E-DE29-464C-A427-92624A894EA9}" dt="2021-02-01T18:39:10.981" v="4235" actId="113"/>
          <ac:spMkLst>
            <pc:docMk/>
            <pc:sldMk cId="1061425730" sldId="266"/>
            <ac:spMk id="3" creationId="{963401BA-88F2-4E43-9081-2421548569AC}"/>
          </ac:spMkLst>
        </pc:spChg>
      </pc:sldChg>
      <pc:sldChg chg="modSp mod">
        <pc:chgData name="Stefania Frojo" userId="a6069ce0-a6d2-4e0b-ab8d-430572f18a9e" providerId="ADAL" clId="{8E135D1E-DE29-464C-A427-92624A894EA9}" dt="2021-02-18T14:29:26.371" v="6147" actId="20577"/>
        <pc:sldMkLst>
          <pc:docMk/>
          <pc:sldMk cId="974347266" sldId="267"/>
        </pc:sldMkLst>
        <pc:spChg chg="mod">
          <ac:chgData name="Stefania Frojo" userId="a6069ce0-a6d2-4e0b-ab8d-430572f18a9e" providerId="ADAL" clId="{8E135D1E-DE29-464C-A427-92624A894EA9}" dt="2021-02-18T14:29:26.371" v="6147" actId="20577"/>
          <ac:spMkLst>
            <pc:docMk/>
            <pc:sldMk cId="974347266" sldId="267"/>
            <ac:spMk id="3" creationId="{A387DAF5-6075-4373-8BBD-9426275259B1}"/>
          </ac:spMkLst>
        </pc:spChg>
      </pc:sldChg>
      <pc:sldChg chg="modSp del mod">
        <pc:chgData name="Stefania Frojo" userId="a6069ce0-a6d2-4e0b-ab8d-430572f18a9e" providerId="ADAL" clId="{8E135D1E-DE29-464C-A427-92624A894EA9}" dt="2021-02-01T18:41:38.111" v="4272" actId="2696"/>
        <pc:sldMkLst>
          <pc:docMk/>
          <pc:sldMk cId="1191226689" sldId="269"/>
        </pc:sldMkLst>
        <pc:spChg chg="mod">
          <ac:chgData name="Stefania Frojo" userId="a6069ce0-a6d2-4e0b-ab8d-430572f18a9e" providerId="ADAL" clId="{8E135D1E-DE29-464C-A427-92624A894EA9}" dt="2021-02-01T18:40:17.537" v="4240" actId="21"/>
          <ac:spMkLst>
            <pc:docMk/>
            <pc:sldMk cId="1191226689" sldId="269"/>
            <ac:spMk id="3" creationId="{A4CE0F9A-344E-40B5-80D9-DF7E4C90F3AA}"/>
          </ac:spMkLst>
        </pc:spChg>
      </pc:sldChg>
      <pc:sldChg chg="modSp del mod">
        <pc:chgData name="Stefania Frojo" userId="a6069ce0-a6d2-4e0b-ab8d-430572f18a9e" providerId="ADAL" clId="{8E135D1E-DE29-464C-A427-92624A894EA9}" dt="2021-02-18T14:13:14.148" v="5616" actId="2696"/>
        <pc:sldMkLst>
          <pc:docMk/>
          <pc:sldMk cId="3556494908" sldId="270"/>
        </pc:sldMkLst>
        <pc:spChg chg="mod">
          <ac:chgData name="Stefania Frojo" userId="a6069ce0-a6d2-4e0b-ab8d-430572f18a9e" providerId="ADAL" clId="{8E135D1E-DE29-464C-A427-92624A894EA9}" dt="2021-02-04T18:39:14.614" v="4875" actId="20577"/>
          <ac:spMkLst>
            <pc:docMk/>
            <pc:sldMk cId="3556494908" sldId="270"/>
            <ac:spMk id="3" creationId="{86DB808C-6241-4D9F-8DF2-43E4BBF11837}"/>
          </ac:spMkLst>
        </pc:spChg>
        <pc:spChg chg="mod">
          <ac:chgData name="Stefania Frojo" userId="a6069ce0-a6d2-4e0b-ab8d-430572f18a9e" providerId="ADAL" clId="{8E135D1E-DE29-464C-A427-92624A894EA9}" dt="2021-02-04T18:39:07.893" v="4873" actId="1076"/>
          <ac:spMkLst>
            <pc:docMk/>
            <pc:sldMk cId="3556494908" sldId="270"/>
            <ac:spMk id="4" creationId="{939D73B4-56B8-4FC1-A4D6-C430439FCA71}"/>
          </ac:spMkLst>
        </pc:spChg>
        <pc:spChg chg="mod">
          <ac:chgData name="Stefania Frojo" userId="a6069ce0-a6d2-4e0b-ab8d-430572f18a9e" providerId="ADAL" clId="{8E135D1E-DE29-464C-A427-92624A894EA9}" dt="2021-01-29T14:27:00.413" v="483" actId="1076"/>
          <ac:spMkLst>
            <pc:docMk/>
            <pc:sldMk cId="3556494908" sldId="270"/>
            <ac:spMk id="7" creationId="{A4F573AB-B825-4185-8969-B57F58EEC775}"/>
          </ac:spMkLst>
        </pc:spChg>
        <pc:spChg chg="mod">
          <ac:chgData name="Stefania Frojo" userId="a6069ce0-a6d2-4e0b-ab8d-430572f18a9e" providerId="ADAL" clId="{8E135D1E-DE29-464C-A427-92624A894EA9}" dt="2021-01-29T14:27:02.269" v="484" actId="1076"/>
          <ac:spMkLst>
            <pc:docMk/>
            <pc:sldMk cId="3556494908" sldId="270"/>
            <ac:spMk id="8" creationId="{06643121-D23E-432F-8A44-40010DC3066F}"/>
          </ac:spMkLst>
        </pc:spChg>
      </pc:sldChg>
      <pc:sldChg chg="modSp">
        <pc:chgData name="Stefania Frojo" userId="a6069ce0-a6d2-4e0b-ab8d-430572f18a9e" providerId="ADAL" clId="{8E135D1E-DE29-464C-A427-92624A894EA9}" dt="2021-02-01T18:13:51.187" v="3987" actId="20577"/>
        <pc:sldMkLst>
          <pc:docMk/>
          <pc:sldMk cId="2621781461" sldId="272"/>
        </pc:sldMkLst>
        <pc:graphicFrameChg chg="mod">
          <ac:chgData name="Stefania Frojo" userId="a6069ce0-a6d2-4e0b-ab8d-430572f18a9e" providerId="ADAL" clId="{8E135D1E-DE29-464C-A427-92624A894EA9}" dt="2021-02-01T18:13:51.187" v="3987" actId="20577"/>
          <ac:graphicFrameMkLst>
            <pc:docMk/>
            <pc:sldMk cId="2621781461" sldId="272"/>
            <ac:graphicFrameMk id="4" creationId="{47E4B33E-CA61-4FBE-A09B-30E3C75B07FC}"/>
          </ac:graphicFrameMkLst>
        </pc:graphicFrameChg>
      </pc:sldChg>
      <pc:sldChg chg="modSp mod">
        <pc:chgData name="Stefania Frojo" userId="a6069ce0-a6d2-4e0b-ab8d-430572f18a9e" providerId="ADAL" clId="{8E135D1E-DE29-464C-A427-92624A894EA9}" dt="2021-02-18T14:49:37.770" v="6892" actId="27636"/>
        <pc:sldMkLst>
          <pc:docMk/>
          <pc:sldMk cId="2146126652" sldId="273"/>
        </pc:sldMkLst>
        <pc:spChg chg="mod">
          <ac:chgData name="Stefania Frojo" userId="a6069ce0-a6d2-4e0b-ab8d-430572f18a9e" providerId="ADAL" clId="{8E135D1E-DE29-464C-A427-92624A894EA9}" dt="2021-02-18T14:45:14.790" v="6645" actId="6549"/>
          <ac:spMkLst>
            <pc:docMk/>
            <pc:sldMk cId="2146126652" sldId="273"/>
            <ac:spMk id="2" creationId="{2A9A6F3F-79AF-43BD-8B19-BAEB550F4326}"/>
          </ac:spMkLst>
        </pc:spChg>
        <pc:spChg chg="mod">
          <ac:chgData name="Stefania Frojo" userId="a6069ce0-a6d2-4e0b-ab8d-430572f18a9e" providerId="ADAL" clId="{8E135D1E-DE29-464C-A427-92624A894EA9}" dt="2021-02-18T14:49:37.770" v="6892" actId="27636"/>
          <ac:spMkLst>
            <pc:docMk/>
            <pc:sldMk cId="2146126652" sldId="273"/>
            <ac:spMk id="3" creationId="{4DB3743A-3034-4576-BE51-DDD26DD604C6}"/>
          </ac:spMkLst>
        </pc:spChg>
        <pc:spChg chg="mod">
          <ac:chgData name="Stefania Frojo" userId="a6069ce0-a6d2-4e0b-ab8d-430572f18a9e" providerId="ADAL" clId="{8E135D1E-DE29-464C-A427-92624A894EA9}" dt="2021-02-18T14:45:30.350" v="6648" actId="1076"/>
          <ac:spMkLst>
            <pc:docMk/>
            <pc:sldMk cId="2146126652" sldId="273"/>
            <ac:spMk id="4" creationId="{59DB7727-018F-4167-B5EA-D564B4E0B375}"/>
          </ac:spMkLst>
        </pc:spChg>
        <pc:spChg chg="mod">
          <ac:chgData name="Stefania Frojo" userId="a6069ce0-a6d2-4e0b-ab8d-430572f18a9e" providerId="ADAL" clId="{8E135D1E-DE29-464C-A427-92624A894EA9}" dt="2021-02-18T14:49:32.501" v="6890" actId="1076"/>
          <ac:spMkLst>
            <pc:docMk/>
            <pc:sldMk cId="2146126652" sldId="273"/>
            <ac:spMk id="5" creationId="{F8DC3DD1-72D6-4C05-B6F6-506E882FA808}"/>
          </ac:spMkLst>
        </pc:spChg>
      </pc:sldChg>
      <pc:sldChg chg="modSp mod">
        <pc:chgData name="Stefania Frojo" userId="a6069ce0-a6d2-4e0b-ab8d-430572f18a9e" providerId="ADAL" clId="{8E135D1E-DE29-464C-A427-92624A894EA9}" dt="2021-02-01T18:20:08.304" v="4047" actId="123"/>
        <pc:sldMkLst>
          <pc:docMk/>
          <pc:sldMk cId="2702529791" sldId="274"/>
        </pc:sldMkLst>
        <pc:spChg chg="mod">
          <ac:chgData name="Stefania Frojo" userId="a6069ce0-a6d2-4e0b-ab8d-430572f18a9e" providerId="ADAL" clId="{8E135D1E-DE29-464C-A427-92624A894EA9}" dt="2021-02-01T18:20:08.304" v="4047" actId="123"/>
          <ac:spMkLst>
            <pc:docMk/>
            <pc:sldMk cId="2702529791" sldId="274"/>
            <ac:spMk id="7" creationId="{A985A988-42A2-4162-9C42-98858898A693}"/>
          </ac:spMkLst>
        </pc:spChg>
      </pc:sldChg>
      <pc:sldChg chg="modSp mod">
        <pc:chgData name="Stefania Frojo" userId="a6069ce0-a6d2-4e0b-ab8d-430572f18a9e" providerId="ADAL" clId="{8E135D1E-DE29-464C-A427-92624A894EA9}" dt="2021-02-18T18:44:36.043" v="6963" actId="27636"/>
        <pc:sldMkLst>
          <pc:docMk/>
          <pc:sldMk cId="1771131315" sldId="275"/>
        </pc:sldMkLst>
        <pc:spChg chg="mod">
          <ac:chgData name="Stefania Frojo" userId="a6069ce0-a6d2-4e0b-ab8d-430572f18a9e" providerId="ADAL" clId="{8E135D1E-DE29-464C-A427-92624A894EA9}" dt="2021-02-01T18:39:25.269" v="4236" actId="115"/>
          <ac:spMkLst>
            <pc:docMk/>
            <pc:sldMk cId="1771131315" sldId="275"/>
            <ac:spMk id="2" creationId="{8BFB3C18-4CBE-4C59-B9CC-D71F2C7EB34A}"/>
          </ac:spMkLst>
        </pc:spChg>
        <pc:spChg chg="mod">
          <ac:chgData name="Stefania Frojo" userId="a6069ce0-a6d2-4e0b-ab8d-430572f18a9e" providerId="ADAL" clId="{8E135D1E-DE29-464C-A427-92624A894EA9}" dt="2021-02-18T18:44:36.043" v="6963" actId="27636"/>
          <ac:spMkLst>
            <pc:docMk/>
            <pc:sldMk cId="1771131315" sldId="275"/>
            <ac:spMk id="3" creationId="{7E70C739-0A9B-4B1C-971C-9C05E2B68039}"/>
          </ac:spMkLst>
        </pc:spChg>
      </pc:sldChg>
      <pc:sldChg chg="del">
        <pc:chgData name="Stefania Frojo" userId="a6069ce0-a6d2-4e0b-ab8d-430572f18a9e" providerId="ADAL" clId="{8E135D1E-DE29-464C-A427-92624A894EA9}" dt="2021-02-01T18:39:51.411" v="4238" actId="2696"/>
        <pc:sldMkLst>
          <pc:docMk/>
          <pc:sldMk cId="1034194918" sldId="276"/>
        </pc:sldMkLst>
      </pc:sldChg>
      <pc:sldChg chg="modSp del mod">
        <pc:chgData name="Stefania Frojo" userId="a6069ce0-a6d2-4e0b-ab8d-430572f18a9e" providerId="ADAL" clId="{8E135D1E-DE29-464C-A427-92624A894EA9}" dt="2021-02-01T18:40:11.947" v="4239" actId="2696"/>
        <pc:sldMkLst>
          <pc:docMk/>
          <pc:sldMk cId="1733315830" sldId="278"/>
        </pc:sldMkLst>
        <pc:spChg chg="mod">
          <ac:chgData name="Stefania Frojo" userId="a6069ce0-a6d2-4e0b-ab8d-430572f18a9e" providerId="ADAL" clId="{8E135D1E-DE29-464C-A427-92624A894EA9}" dt="2021-02-01T17:28:39.952" v="1319" actId="21"/>
          <ac:spMkLst>
            <pc:docMk/>
            <pc:sldMk cId="1733315830" sldId="278"/>
            <ac:spMk id="3" creationId="{A4CE0F9A-344E-40B5-80D9-DF7E4C90F3AA}"/>
          </ac:spMkLst>
        </pc:spChg>
      </pc:sldChg>
      <pc:sldChg chg="modSp add mod">
        <pc:chgData name="Stefania Frojo" userId="a6069ce0-a6d2-4e0b-ab8d-430572f18a9e" providerId="ADAL" clId="{8E135D1E-DE29-464C-A427-92624A894EA9}" dt="2021-02-18T14:14:43.800" v="5644" actId="115"/>
        <pc:sldMkLst>
          <pc:docMk/>
          <pc:sldMk cId="241523911" sldId="279"/>
        </pc:sldMkLst>
        <pc:spChg chg="mod">
          <ac:chgData name="Stefania Frojo" userId="a6069ce0-a6d2-4e0b-ab8d-430572f18a9e" providerId="ADAL" clId="{8E135D1E-DE29-464C-A427-92624A894EA9}" dt="2021-02-01T17:18:39.041" v="1057" actId="20577"/>
          <ac:spMkLst>
            <pc:docMk/>
            <pc:sldMk cId="241523911" sldId="279"/>
            <ac:spMk id="2" creationId="{BB3F5716-20D7-420E-B179-3D7C2871362D}"/>
          </ac:spMkLst>
        </pc:spChg>
        <pc:spChg chg="mod">
          <ac:chgData name="Stefania Frojo" userId="a6069ce0-a6d2-4e0b-ab8d-430572f18a9e" providerId="ADAL" clId="{8E135D1E-DE29-464C-A427-92624A894EA9}" dt="2021-02-18T14:14:43.800" v="5644" actId="115"/>
          <ac:spMkLst>
            <pc:docMk/>
            <pc:sldMk cId="241523911" sldId="279"/>
            <ac:spMk id="3" creationId="{C3474668-2876-41AD-8CC1-8B50A733DFE7}"/>
          </ac:spMkLst>
        </pc:spChg>
      </pc:sldChg>
      <pc:sldChg chg="modSp add mod">
        <pc:chgData name="Stefania Frojo" userId="a6069ce0-a6d2-4e0b-ab8d-430572f18a9e" providerId="ADAL" clId="{8E135D1E-DE29-464C-A427-92624A894EA9}" dt="2021-02-18T14:43:48.994" v="6610" actId="20577"/>
        <pc:sldMkLst>
          <pc:docMk/>
          <pc:sldMk cId="3418813417" sldId="280"/>
        </pc:sldMkLst>
        <pc:spChg chg="mod">
          <ac:chgData name="Stefania Frojo" userId="a6069ce0-a6d2-4e0b-ab8d-430572f18a9e" providerId="ADAL" clId="{8E135D1E-DE29-464C-A427-92624A894EA9}" dt="2021-02-01T18:31:19.124" v="4104" actId="20577"/>
          <ac:spMkLst>
            <pc:docMk/>
            <pc:sldMk cId="3418813417" sldId="280"/>
            <ac:spMk id="2" creationId="{5061959C-4483-476C-8390-99BBE47C90AB}"/>
          </ac:spMkLst>
        </pc:spChg>
        <pc:spChg chg="mod">
          <ac:chgData name="Stefania Frojo" userId="a6069ce0-a6d2-4e0b-ab8d-430572f18a9e" providerId="ADAL" clId="{8E135D1E-DE29-464C-A427-92624A894EA9}" dt="2021-02-18T14:43:48.994" v="6610" actId="20577"/>
          <ac:spMkLst>
            <pc:docMk/>
            <pc:sldMk cId="3418813417" sldId="280"/>
            <ac:spMk id="3" creationId="{EEE2852F-7A02-4369-A7F3-2FDFC0560D54}"/>
          </ac:spMkLst>
        </pc:spChg>
      </pc:sldChg>
      <pc:sldChg chg="modSp add mod">
        <pc:chgData name="Stefania Frojo" userId="a6069ce0-a6d2-4e0b-ab8d-430572f18a9e" providerId="ADAL" clId="{8E135D1E-DE29-464C-A427-92624A894EA9}" dt="2021-02-18T18:41:54.236" v="6894" actId="1076"/>
        <pc:sldMkLst>
          <pc:docMk/>
          <pc:sldMk cId="1753163665" sldId="281"/>
        </pc:sldMkLst>
        <pc:spChg chg="mod">
          <ac:chgData name="Stefania Frojo" userId="a6069ce0-a6d2-4e0b-ab8d-430572f18a9e" providerId="ADAL" clId="{8E135D1E-DE29-464C-A427-92624A894EA9}" dt="2021-02-01T17:48:42.515" v="2860" actId="122"/>
          <ac:spMkLst>
            <pc:docMk/>
            <pc:sldMk cId="1753163665" sldId="281"/>
            <ac:spMk id="2" creationId="{4295D494-D52A-46B6-9E7D-D5E25EA0B824}"/>
          </ac:spMkLst>
        </pc:spChg>
        <pc:spChg chg="mod">
          <ac:chgData name="Stefania Frojo" userId="a6069ce0-a6d2-4e0b-ab8d-430572f18a9e" providerId="ADAL" clId="{8E135D1E-DE29-464C-A427-92624A894EA9}" dt="2021-02-18T14:04:45.072" v="5351" actId="113"/>
          <ac:spMkLst>
            <pc:docMk/>
            <pc:sldMk cId="1753163665" sldId="281"/>
            <ac:spMk id="3" creationId="{1161BA60-F872-4C0A-9C91-FD32F8CC0D94}"/>
          </ac:spMkLst>
        </pc:spChg>
        <pc:spChg chg="mod">
          <ac:chgData name="Stefania Frojo" userId="a6069ce0-a6d2-4e0b-ab8d-430572f18a9e" providerId="ADAL" clId="{8E135D1E-DE29-464C-A427-92624A894EA9}" dt="2021-02-18T18:41:54.236" v="6894" actId="1076"/>
          <ac:spMkLst>
            <pc:docMk/>
            <pc:sldMk cId="1753163665" sldId="281"/>
            <ac:spMk id="5" creationId="{EAB11EEA-C3A6-4E02-96E2-F524C09ACC17}"/>
          </ac:spMkLst>
        </pc:spChg>
      </pc:sldChg>
      <pc:sldChg chg="addSp delSp modSp add mod">
        <pc:chgData name="Stefania Frojo" userId="a6069ce0-a6d2-4e0b-ab8d-430572f18a9e" providerId="ADAL" clId="{8E135D1E-DE29-464C-A427-92624A894EA9}" dt="2021-02-18T18:42:48.527" v="6954" actId="20577"/>
        <pc:sldMkLst>
          <pc:docMk/>
          <pc:sldMk cId="84972239" sldId="282"/>
        </pc:sldMkLst>
        <pc:spChg chg="mod">
          <ac:chgData name="Stefania Frojo" userId="a6069ce0-a6d2-4e0b-ab8d-430572f18a9e" providerId="ADAL" clId="{8E135D1E-DE29-464C-A427-92624A894EA9}" dt="2021-02-01T17:57:56.355" v="3382" actId="1076"/>
          <ac:spMkLst>
            <pc:docMk/>
            <pc:sldMk cId="84972239" sldId="282"/>
            <ac:spMk id="2" creationId="{4295D494-D52A-46B6-9E7D-D5E25EA0B824}"/>
          </ac:spMkLst>
        </pc:spChg>
        <pc:spChg chg="mod">
          <ac:chgData name="Stefania Frojo" userId="a6069ce0-a6d2-4e0b-ab8d-430572f18a9e" providerId="ADAL" clId="{8E135D1E-DE29-464C-A427-92624A894EA9}" dt="2021-02-18T18:42:48.527" v="6954" actId="20577"/>
          <ac:spMkLst>
            <pc:docMk/>
            <pc:sldMk cId="84972239" sldId="282"/>
            <ac:spMk id="3" creationId="{1161BA60-F872-4C0A-9C91-FD32F8CC0D94}"/>
          </ac:spMkLst>
        </pc:spChg>
        <pc:spChg chg="mod">
          <ac:chgData name="Stefania Frojo" userId="a6069ce0-a6d2-4e0b-ab8d-430572f18a9e" providerId="ADAL" clId="{8E135D1E-DE29-464C-A427-92624A894EA9}" dt="2021-02-18T14:04:58.335" v="5353" actId="1076"/>
          <ac:spMkLst>
            <pc:docMk/>
            <pc:sldMk cId="84972239" sldId="282"/>
            <ac:spMk id="5" creationId="{EAB11EEA-C3A6-4E02-96E2-F524C09ACC17}"/>
          </ac:spMkLst>
        </pc:spChg>
        <pc:spChg chg="add del mod">
          <ac:chgData name="Stefania Frojo" userId="a6069ce0-a6d2-4e0b-ab8d-430572f18a9e" providerId="ADAL" clId="{8E135D1E-DE29-464C-A427-92624A894EA9}" dt="2021-02-02T14:03:51.764" v="4579" actId="478"/>
          <ac:spMkLst>
            <pc:docMk/>
            <pc:sldMk cId="84972239" sldId="282"/>
            <ac:spMk id="6" creationId="{89083D21-A4AA-4B49-A97A-343D24855DF5}"/>
          </ac:spMkLst>
        </pc:spChg>
        <pc:spChg chg="add mod">
          <ac:chgData name="Stefania Frojo" userId="a6069ce0-a6d2-4e0b-ab8d-430572f18a9e" providerId="ADAL" clId="{8E135D1E-DE29-464C-A427-92624A894EA9}" dt="2021-02-02T14:03:53.928" v="4580" actId="1076"/>
          <ac:spMkLst>
            <pc:docMk/>
            <pc:sldMk cId="84972239" sldId="282"/>
            <ac:spMk id="7" creationId="{22F65A2F-8E60-4654-8D62-1B498918F10A}"/>
          </ac:spMkLst>
        </pc:spChg>
        <pc:spChg chg="add del mod">
          <ac:chgData name="Stefania Frojo" userId="a6069ce0-a6d2-4e0b-ab8d-430572f18a9e" providerId="ADAL" clId="{8E135D1E-DE29-464C-A427-92624A894EA9}" dt="2021-02-02T14:01:12.820" v="4429"/>
          <ac:spMkLst>
            <pc:docMk/>
            <pc:sldMk cId="84972239" sldId="282"/>
            <ac:spMk id="8" creationId="{72BEEA7B-9111-4588-81FF-54814BEE98A9}"/>
          </ac:spMkLst>
        </pc:spChg>
        <pc:spChg chg="add del mod">
          <ac:chgData name="Stefania Frojo" userId="a6069ce0-a6d2-4e0b-ab8d-430572f18a9e" providerId="ADAL" clId="{8E135D1E-DE29-464C-A427-92624A894EA9}" dt="2021-02-02T14:01:11.129" v="4428"/>
          <ac:spMkLst>
            <pc:docMk/>
            <pc:sldMk cId="84972239" sldId="282"/>
            <ac:spMk id="9" creationId="{F8BDB617-14B0-4FCD-8055-699D3095B45E}"/>
          </ac:spMkLst>
        </pc:spChg>
        <pc:spChg chg="add del mod">
          <ac:chgData name="Stefania Frojo" userId="a6069ce0-a6d2-4e0b-ab8d-430572f18a9e" providerId="ADAL" clId="{8E135D1E-DE29-464C-A427-92624A894EA9}" dt="2021-02-02T14:01:10.699" v="4427"/>
          <ac:spMkLst>
            <pc:docMk/>
            <pc:sldMk cId="84972239" sldId="282"/>
            <ac:spMk id="10" creationId="{8D2407DA-F038-4BAD-8847-DB84ACC0D98A}"/>
          </ac:spMkLst>
        </pc:spChg>
        <pc:spChg chg="add del mod">
          <ac:chgData name="Stefania Frojo" userId="a6069ce0-a6d2-4e0b-ab8d-430572f18a9e" providerId="ADAL" clId="{8E135D1E-DE29-464C-A427-92624A894EA9}" dt="2021-02-02T14:01:10.442" v="4426"/>
          <ac:spMkLst>
            <pc:docMk/>
            <pc:sldMk cId="84972239" sldId="282"/>
            <ac:spMk id="11" creationId="{E61487F1-BAFD-4370-8FCC-CC5406F1A041}"/>
          </ac:spMkLst>
        </pc:spChg>
        <pc:spChg chg="add del mod">
          <ac:chgData name="Stefania Frojo" userId="a6069ce0-a6d2-4e0b-ab8d-430572f18a9e" providerId="ADAL" clId="{8E135D1E-DE29-464C-A427-92624A894EA9}" dt="2021-02-02T14:01:10.265" v="4425"/>
          <ac:spMkLst>
            <pc:docMk/>
            <pc:sldMk cId="84972239" sldId="282"/>
            <ac:spMk id="12" creationId="{A52ABAFE-2EC2-426D-B2FB-CF673EC21F79}"/>
          </ac:spMkLst>
        </pc:spChg>
        <pc:spChg chg="add del mod">
          <ac:chgData name="Stefania Frojo" userId="a6069ce0-a6d2-4e0b-ab8d-430572f18a9e" providerId="ADAL" clId="{8E135D1E-DE29-464C-A427-92624A894EA9}" dt="2021-02-02T14:01:10.105" v="4424"/>
          <ac:spMkLst>
            <pc:docMk/>
            <pc:sldMk cId="84972239" sldId="282"/>
            <ac:spMk id="13" creationId="{4CCD0E15-CA65-4EC4-8496-771209A7B0BC}"/>
          </ac:spMkLst>
        </pc:spChg>
        <pc:spChg chg="add del mod">
          <ac:chgData name="Stefania Frojo" userId="a6069ce0-a6d2-4e0b-ab8d-430572f18a9e" providerId="ADAL" clId="{8E135D1E-DE29-464C-A427-92624A894EA9}" dt="2021-02-02T14:01:09.960" v="4423"/>
          <ac:spMkLst>
            <pc:docMk/>
            <pc:sldMk cId="84972239" sldId="282"/>
            <ac:spMk id="14" creationId="{ACD7D64D-6CB7-4FEF-92CD-E2066E01335A}"/>
          </ac:spMkLst>
        </pc:spChg>
        <pc:spChg chg="add del mod">
          <ac:chgData name="Stefania Frojo" userId="a6069ce0-a6d2-4e0b-ab8d-430572f18a9e" providerId="ADAL" clId="{8E135D1E-DE29-464C-A427-92624A894EA9}" dt="2021-02-02T14:01:09.802" v="4422"/>
          <ac:spMkLst>
            <pc:docMk/>
            <pc:sldMk cId="84972239" sldId="282"/>
            <ac:spMk id="15" creationId="{58709014-B6D2-4221-97B8-61B51E035B04}"/>
          </ac:spMkLst>
        </pc:spChg>
        <pc:spChg chg="add del mod">
          <ac:chgData name="Stefania Frojo" userId="a6069ce0-a6d2-4e0b-ab8d-430572f18a9e" providerId="ADAL" clId="{8E135D1E-DE29-464C-A427-92624A894EA9}" dt="2021-02-02T14:01:09.647" v="4421"/>
          <ac:spMkLst>
            <pc:docMk/>
            <pc:sldMk cId="84972239" sldId="282"/>
            <ac:spMk id="16" creationId="{10639810-8419-41EB-8385-B93121711A6C}"/>
          </ac:spMkLst>
        </pc:spChg>
        <pc:spChg chg="add del mod">
          <ac:chgData name="Stefania Frojo" userId="a6069ce0-a6d2-4e0b-ab8d-430572f18a9e" providerId="ADAL" clId="{8E135D1E-DE29-464C-A427-92624A894EA9}" dt="2021-02-02T14:01:09.481" v="4420"/>
          <ac:spMkLst>
            <pc:docMk/>
            <pc:sldMk cId="84972239" sldId="282"/>
            <ac:spMk id="17" creationId="{0CD963E0-D4ED-45C7-AA9C-00D5FE480CEF}"/>
          </ac:spMkLst>
        </pc:spChg>
        <pc:spChg chg="add del mod">
          <ac:chgData name="Stefania Frojo" userId="a6069ce0-a6d2-4e0b-ab8d-430572f18a9e" providerId="ADAL" clId="{8E135D1E-DE29-464C-A427-92624A894EA9}" dt="2021-02-02T14:01:09.303" v="4419"/>
          <ac:spMkLst>
            <pc:docMk/>
            <pc:sldMk cId="84972239" sldId="282"/>
            <ac:spMk id="18" creationId="{16A85C31-7EFA-4933-A640-5CED0C03F0EF}"/>
          </ac:spMkLst>
        </pc:spChg>
        <pc:spChg chg="add del mod">
          <ac:chgData name="Stefania Frojo" userId="a6069ce0-a6d2-4e0b-ab8d-430572f18a9e" providerId="ADAL" clId="{8E135D1E-DE29-464C-A427-92624A894EA9}" dt="2021-02-02T14:01:09.100" v="4418"/>
          <ac:spMkLst>
            <pc:docMk/>
            <pc:sldMk cId="84972239" sldId="282"/>
            <ac:spMk id="19" creationId="{AA04EC07-B006-4CD0-AA8E-D81E33DDE3C9}"/>
          </ac:spMkLst>
        </pc:spChg>
        <pc:spChg chg="add del mod">
          <ac:chgData name="Stefania Frojo" userId="a6069ce0-a6d2-4e0b-ab8d-430572f18a9e" providerId="ADAL" clId="{8E135D1E-DE29-464C-A427-92624A894EA9}" dt="2021-02-02T14:01:08.873" v="4417"/>
          <ac:spMkLst>
            <pc:docMk/>
            <pc:sldMk cId="84972239" sldId="282"/>
            <ac:spMk id="20" creationId="{5F690F09-A066-498D-B128-C1C462E89205}"/>
          </ac:spMkLst>
        </pc:spChg>
        <pc:spChg chg="add del mod">
          <ac:chgData name="Stefania Frojo" userId="a6069ce0-a6d2-4e0b-ab8d-430572f18a9e" providerId="ADAL" clId="{8E135D1E-DE29-464C-A427-92624A894EA9}" dt="2021-02-02T14:01:08.464" v="4416"/>
          <ac:spMkLst>
            <pc:docMk/>
            <pc:sldMk cId="84972239" sldId="282"/>
            <ac:spMk id="21" creationId="{D8DFD2AA-E999-43A4-A09D-EB55F7B64518}"/>
          </ac:spMkLst>
        </pc:spChg>
      </pc:sldChg>
      <pc:sldChg chg="new del">
        <pc:chgData name="Stefania Frojo" userId="a6069ce0-a6d2-4e0b-ab8d-430572f18a9e" providerId="ADAL" clId="{8E135D1E-DE29-464C-A427-92624A894EA9}" dt="2021-02-01T17:48:56.885" v="2862" actId="680"/>
        <pc:sldMkLst>
          <pc:docMk/>
          <pc:sldMk cId="3348734031" sldId="282"/>
        </pc:sldMkLst>
      </pc:sldChg>
      <pc:sldChg chg="addSp delSp modSp add mod">
        <pc:chgData name="Stefania Frojo" userId="a6069ce0-a6d2-4e0b-ab8d-430572f18a9e" providerId="ADAL" clId="{8E135D1E-DE29-464C-A427-92624A894EA9}" dt="2021-02-18T14:08:25.546" v="5488" actId="20577"/>
        <pc:sldMkLst>
          <pc:docMk/>
          <pc:sldMk cId="1713499139" sldId="283"/>
        </pc:sldMkLst>
        <pc:spChg chg="mod">
          <ac:chgData name="Stefania Frojo" userId="a6069ce0-a6d2-4e0b-ab8d-430572f18a9e" providerId="ADAL" clId="{8E135D1E-DE29-464C-A427-92624A894EA9}" dt="2021-02-18T14:08:25.546" v="5488" actId="20577"/>
          <ac:spMkLst>
            <pc:docMk/>
            <pc:sldMk cId="1713499139" sldId="283"/>
            <ac:spMk id="3" creationId="{1161BA60-F872-4C0A-9C91-FD32F8CC0D94}"/>
          </ac:spMkLst>
        </pc:spChg>
        <pc:spChg chg="add mod">
          <ac:chgData name="Stefania Frojo" userId="a6069ce0-a6d2-4e0b-ab8d-430572f18a9e" providerId="ADAL" clId="{8E135D1E-DE29-464C-A427-92624A894EA9}" dt="2021-02-04T18:37:32.634" v="4853" actId="1076"/>
          <ac:spMkLst>
            <pc:docMk/>
            <pc:sldMk cId="1713499139" sldId="283"/>
            <ac:spMk id="4" creationId="{1401C0F2-46A3-47D3-8B8C-FBFC7AFE4D20}"/>
          </ac:spMkLst>
        </pc:spChg>
        <pc:spChg chg="del">
          <ac:chgData name="Stefania Frojo" userId="a6069ce0-a6d2-4e0b-ab8d-430572f18a9e" providerId="ADAL" clId="{8E135D1E-DE29-464C-A427-92624A894EA9}" dt="2021-02-01T17:59:45.100" v="3497" actId="478"/>
          <ac:spMkLst>
            <pc:docMk/>
            <pc:sldMk cId="1713499139" sldId="283"/>
            <ac:spMk id="5" creationId="{EAB11EEA-C3A6-4E02-96E2-F524C09ACC17}"/>
          </ac:spMkLst>
        </pc:spChg>
        <pc:spChg chg="del">
          <ac:chgData name="Stefania Frojo" userId="a6069ce0-a6d2-4e0b-ab8d-430572f18a9e" providerId="ADAL" clId="{8E135D1E-DE29-464C-A427-92624A894EA9}" dt="2021-02-01T17:59:47.542" v="3498" actId="478"/>
          <ac:spMkLst>
            <pc:docMk/>
            <pc:sldMk cId="1713499139" sldId="283"/>
            <ac:spMk id="6" creationId="{89083D21-A4AA-4B49-A97A-343D24855DF5}"/>
          </ac:spMkLst>
        </pc:spChg>
      </pc:sldChg>
    </pc:docChg>
  </pc:docChgLst>
  <pc:docChgLst>
    <pc:chgData name="Stefania Frojo" userId="a6069ce0-a6d2-4e0b-ab8d-430572f18a9e" providerId="ADAL" clId="{5CDCB76B-C665-486E-AB6F-BE179E8CFDFF}"/>
    <pc:docChg chg="undo redo custSel mod addSld delSld modSld sldOrd">
      <pc:chgData name="Stefania Frojo" userId="a6069ce0-a6d2-4e0b-ab8d-430572f18a9e" providerId="ADAL" clId="{5CDCB76B-C665-486E-AB6F-BE179E8CFDFF}" dt="2020-06-15T14:59:38.807" v="11571" actId="20577"/>
      <pc:docMkLst>
        <pc:docMk/>
      </pc:docMkLst>
      <pc:sldChg chg="modSp add setBg">
        <pc:chgData name="Stefania Frojo" userId="a6069ce0-a6d2-4e0b-ab8d-430572f18a9e" providerId="ADAL" clId="{5CDCB76B-C665-486E-AB6F-BE179E8CFDFF}" dt="2020-06-09T10:20:29.510" v="210" actId="20577"/>
        <pc:sldMkLst>
          <pc:docMk/>
          <pc:sldMk cId="557160247" sldId="256"/>
        </pc:sldMkLst>
        <pc:spChg chg="mod">
          <ac:chgData name="Stefania Frojo" userId="a6069ce0-a6d2-4e0b-ab8d-430572f18a9e" providerId="ADAL" clId="{5CDCB76B-C665-486E-AB6F-BE179E8CFDFF}" dt="2020-06-09T10:20:29.510" v="210" actId="20577"/>
          <ac:spMkLst>
            <pc:docMk/>
            <pc:sldMk cId="557160247" sldId="256"/>
            <ac:spMk id="2" creationId="{E3BB990D-05C0-4FE1-82F2-909E7884ED34}"/>
          </ac:spMkLst>
        </pc:spChg>
        <pc:spChg chg="mod">
          <ac:chgData name="Stefania Frojo" userId="a6069ce0-a6d2-4e0b-ab8d-430572f18a9e" providerId="ADAL" clId="{5CDCB76B-C665-486E-AB6F-BE179E8CFDFF}" dt="2020-06-09T10:19:47.678" v="179" actId="20577"/>
          <ac:spMkLst>
            <pc:docMk/>
            <pc:sldMk cId="557160247" sldId="256"/>
            <ac:spMk id="3" creationId="{F9900865-3C83-46D6-BF61-875BE2674A2F}"/>
          </ac:spMkLst>
        </pc:spChg>
      </pc:sldChg>
      <pc:sldChg chg="modSp add setBg modNotesTx">
        <pc:chgData name="Stefania Frojo" userId="a6069ce0-a6d2-4e0b-ab8d-430572f18a9e" providerId="ADAL" clId="{5CDCB76B-C665-486E-AB6F-BE179E8CFDFF}" dt="2020-06-09T12:37:09.818" v="1524" actId="14100"/>
        <pc:sldMkLst>
          <pc:docMk/>
          <pc:sldMk cId="2865102500" sldId="257"/>
        </pc:sldMkLst>
        <pc:spChg chg="mod">
          <ac:chgData name="Stefania Frojo" userId="a6069ce0-a6d2-4e0b-ab8d-430572f18a9e" providerId="ADAL" clId="{5CDCB76B-C665-486E-AB6F-BE179E8CFDFF}" dt="2020-06-09T10:21:09.345" v="269" actId="113"/>
          <ac:spMkLst>
            <pc:docMk/>
            <pc:sldMk cId="2865102500" sldId="257"/>
            <ac:spMk id="2" creationId="{BB3F5716-20D7-420E-B179-3D7C2871362D}"/>
          </ac:spMkLst>
        </pc:spChg>
        <pc:spChg chg="mod">
          <ac:chgData name="Stefania Frojo" userId="a6069ce0-a6d2-4e0b-ab8d-430572f18a9e" providerId="ADAL" clId="{5CDCB76B-C665-486E-AB6F-BE179E8CFDFF}" dt="2020-06-09T12:37:09.818" v="1524" actId="14100"/>
          <ac:spMkLst>
            <pc:docMk/>
            <pc:sldMk cId="2865102500" sldId="257"/>
            <ac:spMk id="3" creationId="{C3474668-2876-41AD-8CC1-8B50A733DFE7}"/>
          </ac:spMkLst>
        </pc:spChg>
      </pc:sldChg>
      <pc:sldChg chg="modSp add del setBg">
        <pc:chgData name="Stefania Frojo" userId="a6069ce0-a6d2-4e0b-ab8d-430572f18a9e" providerId="ADAL" clId="{5CDCB76B-C665-486E-AB6F-BE179E8CFDFF}" dt="2020-06-09T10:38:31.962" v="319" actId="2696"/>
        <pc:sldMkLst>
          <pc:docMk/>
          <pc:sldMk cId="1077068156" sldId="258"/>
        </pc:sldMkLst>
        <pc:spChg chg="mod">
          <ac:chgData name="Stefania Frojo" userId="a6069ce0-a6d2-4e0b-ab8d-430572f18a9e" providerId="ADAL" clId="{5CDCB76B-C665-486E-AB6F-BE179E8CFDFF}" dt="2020-06-09T10:38:25.766" v="318" actId="20577"/>
          <ac:spMkLst>
            <pc:docMk/>
            <pc:sldMk cId="1077068156" sldId="258"/>
            <ac:spMk id="2" creationId="{9C336C63-1A85-4B78-A54B-F60912556EBA}"/>
          </ac:spMkLst>
        </pc:spChg>
      </pc:sldChg>
      <pc:sldChg chg="addSp delSp modSp add mod setBg">
        <pc:chgData name="Stefania Frojo" userId="a6069ce0-a6d2-4e0b-ab8d-430572f18a9e" providerId="ADAL" clId="{5CDCB76B-C665-486E-AB6F-BE179E8CFDFF}" dt="2020-06-09T10:58:59.109" v="598" actId="113"/>
        <pc:sldMkLst>
          <pc:docMk/>
          <pc:sldMk cId="3011406176" sldId="258"/>
        </pc:sldMkLst>
        <pc:spChg chg="mod">
          <ac:chgData name="Stefania Frojo" userId="a6069ce0-a6d2-4e0b-ab8d-430572f18a9e" providerId="ADAL" clId="{5CDCB76B-C665-486E-AB6F-BE179E8CFDFF}" dt="2020-06-09T10:57:15.269" v="531" actId="1076"/>
          <ac:spMkLst>
            <pc:docMk/>
            <pc:sldMk cId="3011406176" sldId="258"/>
            <ac:spMk id="2" creationId="{53E487DB-2A4F-4744-B269-D798316F49EE}"/>
          </ac:spMkLst>
        </pc:spChg>
        <pc:spChg chg="mod">
          <ac:chgData name="Stefania Frojo" userId="a6069ce0-a6d2-4e0b-ab8d-430572f18a9e" providerId="ADAL" clId="{5CDCB76B-C665-486E-AB6F-BE179E8CFDFF}" dt="2020-06-09T10:58:59.109" v="598" actId="113"/>
          <ac:spMkLst>
            <pc:docMk/>
            <pc:sldMk cId="3011406176" sldId="258"/>
            <ac:spMk id="3" creationId="{327E38D6-B1C6-41F4-801D-DE734E2BD621}"/>
          </ac:spMkLst>
        </pc:spChg>
        <pc:spChg chg="add del mod">
          <ac:chgData name="Stefania Frojo" userId="a6069ce0-a6d2-4e0b-ab8d-430572f18a9e" providerId="ADAL" clId="{5CDCB76B-C665-486E-AB6F-BE179E8CFDFF}" dt="2020-06-09T10:53:21.372" v="489"/>
          <ac:spMkLst>
            <pc:docMk/>
            <pc:sldMk cId="3011406176" sldId="258"/>
            <ac:spMk id="4" creationId="{ED50A1F7-33EA-418B-B087-F6219648B76D}"/>
          </ac:spMkLst>
        </pc:spChg>
        <pc:spChg chg="add del mod">
          <ac:chgData name="Stefania Frojo" userId="a6069ce0-a6d2-4e0b-ab8d-430572f18a9e" providerId="ADAL" clId="{5CDCB76B-C665-486E-AB6F-BE179E8CFDFF}" dt="2020-06-09T10:53:21.372" v="489"/>
          <ac:spMkLst>
            <pc:docMk/>
            <pc:sldMk cId="3011406176" sldId="258"/>
            <ac:spMk id="5" creationId="{DAE2FF45-74AE-44EE-8C19-AB8CDFD331A8}"/>
          </ac:spMkLst>
        </pc:spChg>
        <pc:spChg chg="add del mod">
          <ac:chgData name="Stefania Frojo" userId="a6069ce0-a6d2-4e0b-ab8d-430572f18a9e" providerId="ADAL" clId="{5CDCB76B-C665-486E-AB6F-BE179E8CFDFF}" dt="2020-06-09T10:53:21.372" v="489"/>
          <ac:spMkLst>
            <pc:docMk/>
            <pc:sldMk cId="3011406176" sldId="258"/>
            <ac:spMk id="6" creationId="{9BF62AC4-61B0-46C5-8F2C-0E22E77FECBF}"/>
          </ac:spMkLst>
        </pc:spChg>
        <pc:spChg chg="add mod">
          <ac:chgData name="Stefania Frojo" userId="a6069ce0-a6d2-4e0b-ab8d-430572f18a9e" providerId="ADAL" clId="{5CDCB76B-C665-486E-AB6F-BE179E8CFDFF}" dt="2020-06-09T10:58:38.473" v="590" actId="1076"/>
          <ac:spMkLst>
            <pc:docMk/>
            <pc:sldMk cId="3011406176" sldId="258"/>
            <ac:spMk id="7" creationId="{A005FCDD-485C-418A-BF68-086AA87F42F4}"/>
          </ac:spMkLst>
        </pc:spChg>
        <pc:spChg chg="add">
          <ac:chgData name="Stefania Frojo" userId="a6069ce0-a6d2-4e0b-ab8d-430572f18a9e" providerId="ADAL" clId="{5CDCB76B-C665-486E-AB6F-BE179E8CFDFF}" dt="2020-06-09T10:54:22.401" v="497" actId="26606"/>
          <ac:spMkLst>
            <pc:docMk/>
            <pc:sldMk cId="3011406176" sldId="258"/>
            <ac:spMk id="8" creationId="{8B9AA7C6-5E5A-498E-A6DF-A943376E09BC}"/>
          </ac:spMkLst>
        </pc:spChg>
        <pc:spChg chg="add del mod">
          <ac:chgData name="Stefania Frojo" userId="a6069ce0-a6d2-4e0b-ab8d-430572f18a9e" providerId="ADAL" clId="{5CDCB76B-C665-486E-AB6F-BE179E8CFDFF}" dt="2020-06-09T10:58:50.468" v="594" actId="478"/>
          <ac:spMkLst>
            <pc:docMk/>
            <pc:sldMk cId="3011406176" sldId="258"/>
            <ac:spMk id="9" creationId="{2027BFBC-282E-49AE-92B2-45FEF0EF3005}"/>
          </ac:spMkLst>
        </pc:spChg>
        <pc:spChg chg="add">
          <ac:chgData name="Stefania Frojo" userId="a6069ce0-a6d2-4e0b-ab8d-430572f18a9e" providerId="ADAL" clId="{5CDCB76B-C665-486E-AB6F-BE179E8CFDFF}" dt="2020-06-09T10:54:22.401" v="497" actId="26606"/>
          <ac:spMkLst>
            <pc:docMk/>
            <pc:sldMk cId="3011406176" sldId="258"/>
            <ac:spMk id="14" creationId="{81E140AE-0ABF-47C8-BF32-7D2F0CF2BA44}"/>
          </ac:spMkLst>
        </pc:spChg>
        <pc:spChg chg="add mod">
          <ac:chgData name="Stefania Frojo" userId="a6069ce0-a6d2-4e0b-ab8d-430572f18a9e" providerId="ADAL" clId="{5CDCB76B-C665-486E-AB6F-BE179E8CFDFF}" dt="2020-06-09T10:58:42.016" v="592" actId="1076"/>
          <ac:spMkLst>
            <pc:docMk/>
            <pc:sldMk cId="3011406176" sldId="258"/>
            <ac:spMk id="15" creationId="{4B1426C2-F59E-431F-AB81-5A17FD3F3D10}"/>
          </ac:spMkLst>
        </pc:spChg>
        <pc:spChg chg="add">
          <ac:chgData name="Stefania Frojo" userId="a6069ce0-a6d2-4e0b-ab8d-430572f18a9e" providerId="ADAL" clId="{5CDCB76B-C665-486E-AB6F-BE179E8CFDFF}" dt="2020-06-09T10:54:22.401" v="497" actId="26606"/>
          <ac:spMkLst>
            <pc:docMk/>
            <pc:sldMk cId="3011406176" sldId="258"/>
            <ac:spMk id="16" creationId="{CBC4F608-B4B8-48C3-9572-C0F061B1CD99}"/>
          </ac:spMkLst>
        </pc:spChg>
        <pc:spChg chg="add mod">
          <ac:chgData name="Stefania Frojo" userId="a6069ce0-a6d2-4e0b-ab8d-430572f18a9e" providerId="ADAL" clId="{5CDCB76B-C665-486E-AB6F-BE179E8CFDFF}" dt="2020-06-09T10:58:40.495" v="591" actId="1076"/>
          <ac:spMkLst>
            <pc:docMk/>
            <pc:sldMk cId="3011406176" sldId="258"/>
            <ac:spMk id="17" creationId="{60C6D40C-1BA2-4629-A687-20733473453B}"/>
          </ac:spMkLst>
        </pc:spChg>
        <pc:grpChg chg="add">
          <ac:chgData name="Stefania Frojo" userId="a6069ce0-a6d2-4e0b-ab8d-430572f18a9e" providerId="ADAL" clId="{5CDCB76B-C665-486E-AB6F-BE179E8CFDFF}" dt="2020-06-09T10:54:22.401" v="497" actId="26606"/>
          <ac:grpSpMkLst>
            <pc:docMk/>
            <pc:sldMk cId="3011406176" sldId="258"/>
            <ac:grpSpMk id="10" creationId="{83EAB11A-76F7-48F4-9B4F-5BFDF4BF9670}"/>
          </ac:grpSpMkLst>
        </pc:grpChg>
      </pc:sldChg>
      <pc:sldChg chg="modSp add del">
        <pc:chgData name="Stefania Frojo" userId="a6069ce0-a6d2-4e0b-ab8d-430572f18a9e" providerId="ADAL" clId="{5CDCB76B-C665-486E-AB6F-BE179E8CFDFF}" dt="2020-06-09T10:59:27.257" v="607" actId="2696"/>
        <pc:sldMkLst>
          <pc:docMk/>
          <pc:sldMk cId="319631636" sldId="259"/>
        </pc:sldMkLst>
        <pc:spChg chg="mod">
          <ac:chgData name="Stefania Frojo" userId="a6069ce0-a6d2-4e0b-ab8d-430572f18a9e" providerId="ADAL" clId="{5CDCB76B-C665-486E-AB6F-BE179E8CFDFF}" dt="2020-06-09T10:59:10.463" v="604" actId="207"/>
          <ac:spMkLst>
            <pc:docMk/>
            <pc:sldMk cId="319631636" sldId="259"/>
            <ac:spMk id="2" creationId="{A387F334-5E83-4578-9FA0-260C3EB3D347}"/>
          </ac:spMkLst>
        </pc:spChg>
        <pc:spChg chg="mod">
          <ac:chgData name="Stefania Frojo" userId="a6069ce0-a6d2-4e0b-ab8d-430572f18a9e" providerId="ADAL" clId="{5CDCB76B-C665-486E-AB6F-BE179E8CFDFF}" dt="2020-06-09T10:59:21.507" v="606" actId="207"/>
          <ac:spMkLst>
            <pc:docMk/>
            <pc:sldMk cId="319631636" sldId="259"/>
            <ac:spMk id="3" creationId="{9C8CA544-4074-4271-A28C-AA92665D2E26}"/>
          </ac:spMkLst>
        </pc:spChg>
      </pc:sldChg>
      <pc:sldChg chg="addSp delSp modSp add setBg">
        <pc:chgData name="Stefania Frojo" userId="a6069ce0-a6d2-4e0b-ab8d-430572f18a9e" providerId="ADAL" clId="{5CDCB76B-C665-486E-AB6F-BE179E8CFDFF}" dt="2020-06-15T14:42:07.158" v="11567" actId="20577"/>
        <pc:sldMkLst>
          <pc:docMk/>
          <pc:sldMk cId="3089914004" sldId="259"/>
        </pc:sldMkLst>
        <pc:spChg chg="mod">
          <ac:chgData name="Stefania Frojo" userId="a6069ce0-a6d2-4e0b-ab8d-430572f18a9e" providerId="ADAL" clId="{5CDCB76B-C665-486E-AB6F-BE179E8CFDFF}" dt="2020-06-09T11:01:15.726" v="802" actId="113"/>
          <ac:spMkLst>
            <pc:docMk/>
            <pc:sldMk cId="3089914004" sldId="259"/>
            <ac:spMk id="2" creationId="{2E87CAF8-D8B4-4B18-971E-0906D84B1646}"/>
          </ac:spMkLst>
        </pc:spChg>
        <pc:spChg chg="mod">
          <ac:chgData name="Stefania Frojo" userId="a6069ce0-a6d2-4e0b-ab8d-430572f18a9e" providerId="ADAL" clId="{5CDCB76B-C665-486E-AB6F-BE179E8CFDFF}" dt="2020-06-15T14:42:07.158" v="11567" actId="20577"/>
          <ac:spMkLst>
            <pc:docMk/>
            <pc:sldMk cId="3089914004" sldId="259"/>
            <ac:spMk id="3" creationId="{C449FFBC-9720-40BE-BBC1-1B84D8FB4E71}"/>
          </ac:spMkLst>
        </pc:spChg>
        <pc:spChg chg="add del mod">
          <ac:chgData name="Stefania Frojo" userId="a6069ce0-a6d2-4e0b-ab8d-430572f18a9e" providerId="ADAL" clId="{5CDCB76B-C665-486E-AB6F-BE179E8CFDFF}" dt="2020-06-09T11:01:45.272" v="808" actId="478"/>
          <ac:spMkLst>
            <pc:docMk/>
            <pc:sldMk cId="3089914004" sldId="259"/>
            <ac:spMk id="6" creationId="{8B24EA28-9ACC-4815-A8EA-5EFDC3DFCC5B}"/>
          </ac:spMkLst>
        </pc:spChg>
        <pc:spChg chg="add mod">
          <ac:chgData name="Stefania Frojo" userId="a6069ce0-a6d2-4e0b-ab8d-430572f18a9e" providerId="ADAL" clId="{5CDCB76B-C665-486E-AB6F-BE179E8CFDFF}" dt="2020-06-09T11:02:03.284" v="811" actId="207"/>
          <ac:spMkLst>
            <pc:docMk/>
            <pc:sldMk cId="3089914004" sldId="259"/>
            <ac:spMk id="7" creationId="{7C10BA85-7F51-4B3B-AA14-17A88AF9D4C2}"/>
          </ac:spMkLst>
        </pc:spChg>
        <pc:spChg chg="add mod">
          <ac:chgData name="Stefania Frojo" userId="a6069ce0-a6d2-4e0b-ab8d-430572f18a9e" providerId="ADAL" clId="{5CDCB76B-C665-486E-AB6F-BE179E8CFDFF}" dt="2020-06-09T11:03:19.454" v="833" actId="688"/>
          <ac:spMkLst>
            <pc:docMk/>
            <pc:sldMk cId="3089914004" sldId="259"/>
            <ac:spMk id="10" creationId="{229551B7-651A-4C4D-B0EB-4BC1889FCDA5}"/>
          </ac:spMkLst>
        </pc:spChg>
        <pc:spChg chg="add del mod">
          <ac:chgData name="Stefania Frojo" userId="a6069ce0-a6d2-4e0b-ab8d-430572f18a9e" providerId="ADAL" clId="{5CDCB76B-C665-486E-AB6F-BE179E8CFDFF}" dt="2020-06-09T11:04:42.765" v="875" actId="478"/>
          <ac:spMkLst>
            <pc:docMk/>
            <pc:sldMk cId="3089914004" sldId="259"/>
            <ac:spMk id="11" creationId="{9FCEC860-B414-4364-B08B-E1E8121A9C83}"/>
          </ac:spMkLst>
        </pc:spChg>
        <pc:cxnChg chg="add mod">
          <ac:chgData name="Stefania Frojo" userId="a6069ce0-a6d2-4e0b-ab8d-430572f18a9e" providerId="ADAL" clId="{5CDCB76B-C665-486E-AB6F-BE179E8CFDFF}" dt="2020-06-09T11:01:30.072" v="804" actId="11529"/>
          <ac:cxnSpMkLst>
            <pc:docMk/>
            <pc:sldMk cId="3089914004" sldId="259"/>
            <ac:cxnSpMk id="5" creationId="{725FA021-8A3E-4D36-ABA2-04BC25C88C8E}"/>
          </ac:cxnSpMkLst>
        </pc:cxnChg>
        <pc:cxnChg chg="add del mod">
          <ac:chgData name="Stefania Frojo" userId="a6069ce0-a6d2-4e0b-ab8d-430572f18a9e" providerId="ADAL" clId="{5CDCB76B-C665-486E-AB6F-BE179E8CFDFF}" dt="2020-06-09T11:02:28.286" v="823" actId="478"/>
          <ac:cxnSpMkLst>
            <pc:docMk/>
            <pc:sldMk cId="3089914004" sldId="259"/>
            <ac:cxnSpMk id="9" creationId="{AD7DCF15-9CDF-4529-9DA0-40B97A0832BF}"/>
          </ac:cxnSpMkLst>
        </pc:cxnChg>
      </pc:sldChg>
      <pc:sldChg chg="modSp add setBg">
        <pc:chgData name="Stefania Frojo" userId="a6069ce0-a6d2-4e0b-ab8d-430572f18a9e" providerId="ADAL" clId="{5CDCB76B-C665-486E-AB6F-BE179E8CFDFF}" dt="2020-06-13T10:18:19.041" v="8640" actId="27636"/>
        <pc:sldMkLst>
          <pc:docMk/>
          <pc:sldMk cId="1876422148" sldId="260"/>
        </pc:sldMkLst>
        <pc:spChg chg="mod">
          <ac:chgData name="Stefania Frojo" userId="a6069ce0-a6d2-4e0b-ab8d-430572f18a9e" providerId="ADAL" clId="{5CDCB76B-C665-486E-AB6F-BE179E8CFDFF}" dt="2020-06-09T11:06:00.209" v="944" actId="114"/>
          <ac:spMkLst>
            <pc:docMk/>
            <pc:sldMk cId="1876422148" sldId="260"/>
            <ac:spMk id="2" creationId="{5061959C-4483-476C-8390-99BBE47C90AB}"/>
          </ac:spMkLst>
        </pc:spChg>
        <pc:spChg chg="mod">
          <ac:chgData name="Stefania Frojo" userId="a6069ce0-a6d2-4e0b-ab8d-430572f18a9e" providerId="ADAL" clId="{5CDCB76B-C665-486E-AB6F-BE179E8CFDFF}" dt="2020-06-13T10:18:19.041" v="8640" actId="27636"/>
          <ac:spMkLst>
            <pc:docMk/>
            <pc:sldMk cId="1876422148" sldId="260"/>
            <ac:spMk id="3" creationId="{EEE2852F-7A02-4369-A7F3-2FDFC0560D54}"/>
          </ac:spMkLst>
        </pc:spChg>
      </pc:sldChg>
      <pc:sldChg chg="addSp delSp modSp add setBg">
        <pc:chgData name="Stefania Frojo" userId="a6069ce0-a6d2-4e0b-ab8d-430572f18a9e" providerId="ADAL" clId="{5CDCB76B-C665-486E-AB6F-BE179E8CFDFF}" dt="2020-06-13T13:27:39.913" v="10785" actId="20577"/>
        <pc:sldMkLst>
          <pc:docMk/>
          <pc:sldMk cId="3875049193" sldId="261"/>
        </pc:sldMkLst>
        <pc:spChg chg="mod">
          <ac:chgData name="Stefania Frojo" userId="a6069ce0-a6d2-4e0b-ab8d-430572f18a9e" providerId="ADAL" clId="{5CDCB76B-C665-486E-AB6F-BE179E8CFDFF}" dt="2020-06-09T12:27:54.224" v="975" actId="114"/>
          <ac:spMkLst>
            <pc:docMk/>
            <pc:sldMk cId="3875049193" sldId="261"/>
            <ac:spMk id="2" creationId="{4295D494-D52A-46B6-9E7D-D5E25EA0B824}"/>
          </ac:spMkLst>
        </pc:spChg>
        <pc:spChg chg="mod">
          <ac:chgData name="Stefania Frojo" userId="a6069ce0-a6d2-4e0b-ab8d-430572f18a9e" providerId="ADAL" clId="{5CDCB76B-C665-486E-AB6F-BE179E8CFDFF}" dt="2020-06-13T13:27:39.913" v="10785" actId="20577"/>
          <ac:spMkLst>
            <pc:docMk/>
            <pc:sldMk cId="3875049193" sldId="261"/>
            <ac:spMk id="3" creationId="{1161BA60-F872-4C0A-9C91-FD32F8CC0D94}"/>
          </ac:spMkLst>
        </pc:spChg>
        <pc:spChg chg="add del mod">
          <ac:chgData name="Stefania Frojo" userId="a6069ce0-a6d2-4e0b-ab8d-430572f18a9e" providerId="ADAL" clId="{5CDCB76B-C665-486E-AB6F-BE179E8CFDFF}" dt="2020-06-12T15:03:35.389" v="2301" actId="478"/>
          <ac:spMkLst>
            <pc:docMk/>
            <pc:sldMk cId="3875049193" sldId="261"/>
            <ac:spMk id="4" creationId="{FED6CAAE-9DA0-4E84-9CDF-525D11325AEE}"/>
          </ac:spMkLst>
        </pc:spChg>
        <pc:spChg chg="add mod">
          <ac:chgData name="Stefania Frojo" userId="a6069ce0-a6d2-4e0b-ab8d-430572f18a9e" providerId="ADAL" clId="{5CDCB76B-C665-486E-AB6F-BE179E8CFDFF}" dt="2020-06-12T15:07:56.935" v="2439" actId="207"/>
          <ac:spMkLst>
            <pc:docMk/>
            <pc:sldMk cId="3875049193" sldId="261"/>
            <ac:spMk id="5" creationId="{EAB11EEA-C3A6-4E02-96E2-F524C09ACC17}"/>
          </ac:spMkLst>
        </pc:spChg>
      </pc:sldChg>
      <pc:sldChg chg="modSp add setBg">
        <pc:chgData name="Stefania Frojo" userId="a6069ce0-a6d2-4e0b-ab8d-430572f18a9e" providerId="ADAL" clId="{5CDCB76B-C665-486E-AB6F-BE179E8CFDFF}" dt="2020-06-13T13:33:07.288" v="10807" actId="20577"/>
        <pc:sldMkLst>
          <pc:docMk/>
          <pc:sldMk cId="1950233169" sldId="262"/>
        </pc:sldMkLst>
        <pc:spChg chg="mod">
          <ac:chgData name="Stefania Frojo" userId="a6069ce0-a6d2-4e0b-ab8d-430572f18a9e" providerId="ADAL" clId="{5CDCB76B-C665-486E-AB6F-BE179E8CFDFF}" dt="2020-06-09T12:28:34.049" v="1013" actId="113"/>
          <ac:spMkLst>
            <pc:docMk/>
            <pc:sldMk cId="1950233169" sldId="262"/>
            <ac:spMk id="2" creationId="{AEC397C7-5D0A-4C0B-8AD0-158314DD7162}"/>
          </ac:spMkLst>
        </pc:spChg>
        <pc:spChg chg="mod">
          <ac:chgData name="Stefania Frojo" userId="a6069ce0-a6d2-4e0b-ab8d-430572f18a9e" providerId="ADAL" clId="{5CDCB76B-C665-486E-AB6F-BE179E8CFDFF}" dt="2020-06-13T13:33:07.288" v="10807" actId="20577"/>
          <ac:spMkLst>
            <pc:docMk/>
            <pc:sldMk cId="1950233169" sldId="262"/>
            <ac:spMk id="3" creationId="{3DBF3B9E-1F65-42A5-9AE8-B5CCE76BB185}"/>
          </ac:spMkLst>
        </pc:spChg>
      </pc:sldChg>
      <pc:sldChg chg="modSp add setBg">
        <pc:chgData name="Stefania Frojo" userId="a6069ce0-a6d2-4e0b-ab8d-430572f18a9e" providerId="ADAL" clId="{5CDCB76B-C665-486E-AB6F-BE179E8CFDFF}" dt="2020-06-15T14:59:38.807" v="11571" actId="20577"/>
        <pc:sldMkLst>
          <pc:docMk/>
          <pc:sldMk cId="3899762243" sldId="263"/>
        </pc:sldMkLst>
        <pc:spChg chg="mod">
          <ac:chgData name="Stefania Frojo" userId="a6069ce0-a6d2-4e0b-ab8d-430572f18a9e" providerId="ADAL" clId="{5CDCB76B-C665-486E-AB6F-BE179E8CFDFF}" dt="2020-06-12T16:01:18.786" v="5881" actId="207"/>
          <ac:spMkLst>
            <pc:docMk/>
            <pc:sldMk cId="3899762243" sldId="263"/>
            <ac:spMk id="2" creationId="{8EBCD118-2EFF-4082-8DAF-180FE259F90E}"/>
          </ac:spMkLst>
        </pc:spChg>
        <pc:spChg chg="mod">
          <ac:chgData name="Stefania Frojo" userId="a6069ce0-a6d2-4e0b-ab8d-430572f18a9e" providerId="ADAL" clId="{5CDCB76B-C665-486E-AB6F-BE179E8CFDFF}" dt="2020-06-15T14:59:38.807" v="11571" actId="20577"/>
          <ac:spMkLst>
            <pc:docMk/>
            <pc:sldMk cId="3899762243" sldId="263"/>
            <ac:spMk id="3" creationId="{B4A2AACF-3720-4707-8F1A-5C1E1D8124C0}"/>
          </ac:spMkLst>
        </pc:spChg>
      </pc:sldChg>
      <pc:sldChg chg="modSp add del setBg">
        <pc:chgData name="Stefania Frojo" userId="a6069ce0-a6d2-4e0b-ab8d-430572f18a9e" providerId="ADAL" clId="{5CDCB76B-C665-486E-AB6F-BE179E8CFDFF}" dt="2020-06-13T08:07:52.368" v="6043" actId="2696"/>
        <pc:sldMkLst>
          <pc:docMk/>
          <pc:sldMk cId="1625020948" sldId="264"/>
        </pc:sldMkLst>
        <pc:spChg chg="mod">
          <ac:chgData name="Stefania Frojo" userId="a6069ce0-a6d2-4e0b-ab8d-430572f18a9e" providerId="ADAL" clId="{5CDCB76B-C665-486E-AB6F-BE179E8CFDFF}" dt="2020-06-09T12:29:55.947" v="1103" actId="114"/>
          <ac:spMkLst>
            <pc:docMk/>
            <pc:sldMk cId="1625020948" sldId="264"/>
            <ac:spMk id="2" creationId="{9946EB27-8FAA-4102-BBB4-924D5FDEE584}"/>
          </ac:spMkLst>
        </pc:spChg>
      </pc:sldChg>
      <pc:sldChg chg="modSp add setBg">
        <pc:chgData name="Stefania Frojo" userId="a6069ce0-a6d2-4e0b-ab8d-430572f18a9e" providerId="ADAL" clId="{5CDCB76B-C665-486E-AB6F-BE179E8CFDFF}" dt="2020-06-13T13:38:42.117" v="10808" actId="113"/>
        <pc:sldMkLst>
          <pc:docMk/>
          <pc:sldMk cId="787307339" sldId="265"/>
        </pc:sldMkLst>
        <pc:spChg chg="mod">
          <ac:chgData name="Stefania Frojo" userId="a6069ce0-a6d2-4e0b-ab8d-430572f18a9e" providerId="ADAL" clId="{5CDCB76B-C665-486E-AB6F-BE179E8CFDFF}" dt="2020-06-13T08:17:20.874" v="6625" actId="114"/>
          <ac:spMkLst>
            <pc:docMk/>
            <pc:sldMk cId="787307339" sldId="265"/>
            <ac:spMk id="2" creationId="{397CBE06-1D34-4C2B-A8A6-28C4EF9DA070}"/>
          </ac:spMkLst>
        </pc:spChg>
        <pc:spChg chg="mod">
          <ac:chgData name="Stefania Frojo" userId="a6069ce0-a6d2-4e0b-ab8d-430572f18a9e" providerId="ADAL" clId="{5CDCB76B-C665-486E-AB6F-BE179E8CFDFF}" dt="2020-06-13T13:38:42.117" v="10808" actId="113"/>
          <ac:spMkLst>
            <pc:docMk/>
            <pc:sldMk cId="787307339" sldId="265"/>
            <ac:spMk id="3" creationId="{7614EA51-1E83-443E-826C-450D64A3443A}"/>
          </ac:spMkLst>
        </pc:spChg>
      </pc:sldChg>
      <pc:sldChg chg="addSp delSp modSp add setBg">
        <pc:chgData name="Stefania Frojo" userId="a6069ce0-a6d2-4e0b-ab8d-430572f18a9e" providerId="ADAL" clId="{5CDCB76B-C665-486E-AB6F-BE179E8CFDFF}" dt="2020-06-13T13:39:24.502" v="10809" actId="1076"/>
        <pc:sldMkLst>
          <pc:docMk/>
          <pc:sldMk cId="1061425730" sldId="266"/>
        </pc:sldMkLst>
        <pc:spChg chg="mod">
          <ac:chgData name="Stefania Frojo" userId="a6069ce0-a6d2-4e0b-ab8d-430572f18a9e" providerId="ADAL" clId="{5CDCB76B-C665-486E-AB6F-BE179E8CFDFF}" dt="2020-06-13T09:34:08.384" v="7073" actId="6549"/>
          <ac:spMkLst>
            <pc:docMk/>
            <pc:sldMk cId="1061425730" sldId="266"/>
            <ac:spMk id="2" creationId="{6B9063D2-7374-464A-9523-CDC4E92481BB}"/>
          </ac:spMkLst>
        </pc:spChg>
        <pc:spChg chg="mod">
          <ac:chgData name="Stefania Frojo" userId="a6069ce0-a6d2-4e0b-ab8d-430572f18a9e" providerId="ADAL" clId="{5CDCB76B-C665-486E-AB6F-BE179E8CFDFF}" dt="2020-06-13T09:37:19.296" v="7199" actId="6549"/>
          <ac:spMkLst>
            <pc:docMk/>
            <pc:sldMk cId="1061425730" sldId="266"/>
            <ac:spMk id="3" creationId="{963401BA-88F2-4E43-9081-2421548569AC}"/>
          </ac:spMkLst>
        </pc:spChg>
        <pc:spChg chg="add mod">
          <ac:chgData name="Stefania Frojo" userId="a6069ce0-a6d2-4e0b-ab8d-430572f18a9e" providerId="ADAL" clId="{5CDCB76B-C665-486E-AB6F-BE179E8CFDFF}" dt="2020-06-13T13:39:24.502" v="10809" actId="1076"/>
          <ac:spMkLst>
            <pc:docMk/>
            <pc:sldMk cId="1061425730" sldId="266"/>
            <ac:spMk id="4" creationId="{0BB74D2C-B86D-438C-9130-AF20A4DB8C09}"/>
          </ac:spMkLst>
        </pc:spChg>
        <pc:spChg chg="add del mod">
          <ac:chgData name="Stefania Frojo" userId="a6069ce0-a6d2-4e0b-ab8d-430572f18a9e" providerId="ADAL" clId="{5CDCB76B-C665-486E-AB6F-BE179E8CFDFF}" dt="2020-06-13T09:31:52.598" v="6977"/>
          <ac:spMkLst>
            <pc:docMk/>
            <pc:sldMk cId="1061425730" sldId="266"/>
            <ac:spMk id="5" creationId="{DE6BB803-AAAD-4F82-B261-694C7EB8CD19}"/>
          </ac:spMkLst>
        </pc:spChg>
      </pc:sldChg>
      <pc:sldChg chg="addSp delSp modSp add setBg">
        <pc:chgData name="Stefania Frojo" userId="a6069ce0-a6d2-4e0b-ab8d-430572f18a9e" providerId="ADAL" clId="{5CDCB76B-C665-486E-AB6F-BE179E8CFDFF}" dt="2020-06-13T13:40:11.005" v="10810" actId="114"/>
        <pc:sldMkLst>
          <pc:docMk/>
          <pc:sldMk cId="974347266" sldId="267"/>
        </pc:sldMkLst>
        <pc:spChg chg="mod">
          <ac:chgData name="Stefania Frojo" userId="a6069ce0-a6d2-4e0b-ab8d-430572f18a9e" providerId="ADAL" clId="{5CDCB76B-C665-486E-AB6F-BE179E8CFDFF}" dt="2020-06-13T09:33:12.629" v="7010" actId="20577"/>
          <ac:spMkLst>
            <pc:docMk/>
            <pc:sldMk cId="974347266" sldId="267"/>
            <ac:spMk id="2" creationId="{C1873AA7-FAAF-4559-8371-EB56436CB3E6}"/>
          </ac:spMkLst>
        </pc:spChg>
        <pc:spChg chg="add del mod">
          <ac:chgData name="Stefania Frojo" userId="a6069ce0-a6d2-4e0b-ab8d-430572f18a9e" providerId="ADAL" clId="{5CDCB76B-C665-486E-AB6F-BE179E8CFDFF}" dt="2020-06-13T13:40:11.005" v="10810" actId="114"/>
          <ac:spMkLst>
            <pc:docMk/>
            <pc:sldMk cId="974347266" sldId="267"/>
            <ac:spMk id="3" creationId="{A387DAF5-6075-4373-8BBD-9426275259B1}"/>
          </ac:spMkLst>
        </pc:spChg>
        <pc:spChg chg="add del mod">
          <ac:chgData name="Stefania Frojo" userId="a6069ce0-a6d2-4e0b-ab8d-430572f18a9e" providerId="ADAL" clId="{5CDCB76B-C665-486E-AB6F-BE179E8CFDFF}" dt="2020-06-13T09:38:10.375" v="7202"/>
          <ac:spMkLst>
            <pc:docMk/>
            <pc:sldMk cId="974347266" sldId="267"/>
            <ac:spMk id="4" creationId="{9888FF1E-3068-46C1-8B4A-1A432C7A7C23}"/>
          </ac:spMkLst>
        </pc:spChg>
        <pc:spChg chg="add del mod">
          <ac:chgData name="Stefania Frojo" userId="a6069ce0-a6d2-4e0b-ab8d-430572f18a9e" providerId="ADAL" clId="{5CDCB76B-C665-486E-AB6F-BE179E8CFDFF}" dt="2020-06-13T09:38:26.305" v="7204"/>
          <ac:spMkLst>
            <pc:docMk/>
            <pc:sldMk cId="974347266" sldId="267"/>
            <ac:spMk id="5" creationId="{FD1F9827-35BB-4D86-9AE2-1E553EF08B13}"/>
          </ac:spMkLst>
        </pc:spChg>
        <pc:spChg chg="add mod">
          <ac:chgData name="Stefania Frojo" userId="a6069ce0-a6d2-4e0b-ab8d-430572f18a9e" providerId="ADAL" clId="{5CDCB76B-C665-486E-AB6F-BE179E8CFDFF}" dt="2020-06-13T09:39:24.613" v="7299" actId="1076"/>
          <ac:spMkLst>
            <pc:docMk/>
            <pc:sldMk cId="974347266" sldId="267"/>
            <ac:spMk id="6" creationId="{C51240E0-1AF7-465A-9D90-5A4CE58D41FA}"/>
          </ac:spMkLst>
        </pc:spChg>
      </pc:sldChg>
      <pc:sldChg chg="modSp add del setBg">
        <pc:chgData name="Stefania Frojo" userId="a6069ce0-a6d2-4e0b-ab8d-430572f18a9e" providerId="ADAL" clId="{5CDCB76B-C665-486E-AB6F-BE179E8CFDFF}" dt="2020-06-13T10:50:08.830" v="10476" actId="2696"/>
        <pc:sldMkLst>
          <pc:docMk/>
          <pc:sldMk cId="1293889598" sldId="268"/>
        </pc:sldMkLst>
        <pc:spChg chg="mod">
          <ac:chgData name="Stefania Frojo" userId="a6069ce0-a6d2-4e0b-ab8d-430572f18a9e" providerId="ADAL" clId="{5CDCB76B-C665-486E-AB6F-BE179E8CFDFF}" dt="2020-06-09T12:32:47.145" v="1313" actId="207"/>
          <ac:spMkLst>
            <pc:docMk/>
            <pc:sldMk cId="1293889598" sldId="268"/>
            <ac:spMk id="2" creationId="{F45963D1-AE84-4906-862A-B151799226D7}"/>
          </ac:spMkLst>
        </pc:spChg>
      </pc:sldChg>
      <pc:sldChg chg="modSp add setBg">
        <pc:chgData name="Stefania Frojo" userId="a6069ce0-a6d2-4e0b-ab8d-430572f18a9e" providerId="ADAL" clId="{5CDCB76B-C665-486E-AB6F-BE179E8CFDFF}" dt="2020-06-13T13:47:22.725" v="10947" actId="113"/>
        <pc:sldMkLst>
          <pc:docMk/>
          <pc:sldMk cId="1191226689" sldId="269"/>
        </pc:sldMkLst>
        <pc:spChg chg="mod">
          <ac:chgData name="Stefania Frojo" userId="a6069ce0-a6d2-4e0b-ab8d-430572f18a9e" providerId="ADAL" clId="{5CDCB76B-C665-486E-AB6F-BE179E8CFDFF}" dt="2020-06-09T12:33:58.049" v="1396" actId="20577"/>
          <ac:spMkLst>
            <pc:docMk/>
            <pc:sldMk cId="1191226689" sldId="269"/>
            <ac:spMk id="2" creationId="{1917164A-614A-498D-B518-11F2FBF85A6A}"/>
          </ac:spMkLst>
        </pc:spChg>
        <pc:spChg chg="mod">
          <ac:chgData name="Stefania Frojo" userId="a6069ce0-a6d2-4e0b-ab8d-430572f18a9e" providerId="ADAL" clId="{5CDCB76B-C665-486E-AB6F-BE179E8CFDFF}" dt="2020-06-13T13:47:22.725" v="10947" actId="113"/>
          <ac:spMkLst>
            <pc:docMk/>
            <pc:sldMk cId="1191226689" sldId="269"/>
            <ac:spMk id="3" creationId="{A4CE0F9A-344E-40B5-80D9-DF7E4C90F3AA}"/>
          </ac:spMkLst>
        </pc:spChg>
      </pc:sldChg>
      <pc:sldChg chg="addSp delSp modSp add ord setBg">
        <pc:chgData name="Stefania Frojo" userId="a6069ce0-a6d2-4e0b-ab8d-430572f18a9e" providerId="ADAL" clId="{5CDCB76B-C665-486E-AB6F-BE179E8CFDFF}" dt="2020-06-13T14:01:43.493" v="11565" actId="20577"/>
        <pc:sldMkLst>
          <pc:docMk/>
          <pc:sldMk cId="3556494908" sldId="270"/>
        </pc:sldMkLst>
        <pc:spChg chg="mod">
          <ac:chgData name="Stefania Frojo" userId="a6069ce0-a6d2-4e0b-ab8d-430572f18a9e" providerId="ADAL" clId="{5CDCB76B-C665-486E-AB6F-BE179E8CFDFF}" dt="2020-06-13T10:35:07.969" v="9446" actId="20577"/>
          <ac:spMkLst>
            <pc:docMk/>
            <pc:sldMk cId="3556494908" sldId="270"/>
            <ac:spMk id="2" creationId="{81A2C720-7E4E-4815-BFF1-CE54EE48AA27}"/>
          </ac:spMkLst>
        </pc:spChg>
        <pc:spChg chg="mod">
          <ac:chgData name="Stefania Frojo" userId="a6069ce0-a6d2-4e0b-ab8d-430572f18a9e" providerId="ADAL" clId="{5CDCB76B-C665-486E-AB6F-BE179E8CFDFF}" dt="2020-06-13T14:01:43.493" v="11565" actId="20577"/>
          <ac:spMkLst>
            <pc:docMk/>
            <pc:sldMk cId="3556494908" sldId="270"/>
            <ac:spMk id="3" creationId="{86DB808C-6241-4D9F-8DF2-43E4BBF11837}"/>
          </ac:spMkLst>
        </pc:spChg>
        <pc:spChg chg="add mod">
          <ac:chgData name="Stefania Frojo" userId="a6069ce0-a6d2-4e0b-ab8d-430572f18a9e" providerId="ADAL" clId="{5CDCB76B-C665-486E-AB6F-BE179E8CFDFF}" dt="2020-06-13T10:24:12.800" v="9070" actId="1076"/>
          <ac:spMkLst>
            <pc:docMk/>
            <pc:sldMk cId="3556494908" sldId="270"/>
            <ac:spMk id="4" creationId="{939D73B4-56B8-4FC1-A4D6-C430439FCA71}"/>
          </ac:spMkLst>
        </pc:spChg>
        <pc:spChg chg="add del mod">
          <ac:chgData name="Stefania Frojo" userId="a6069ce0-a6d2-4e0b-ab8d-430572f18a9e" providerId="ADAL" clId="{5CDCB76B-C665-486E-AB6F-BE179E8CFDFF}" dt="2020-06-13T10:24:30.816" v="9076" actId="478"/>
          <ac:spMkLst>
            <pc:docMk/>
            <pc:sldMk cId="3556494908" sldId="270"/>
            <ac:spMk id="5" creationId="{723BB3FD-88F8-41EB-9EBF-1D362462F142}"/>
          </ac:spMkLst>
        </pc:spChg>
        <pc:spChg chg="add del mod">
          <ac:chgData name="Stefania Frojo" userId="a6069ce0-a6d2-4e0b-ab8d-430572f18a9e" providerId="ADAL" clId="{5CDCB76B-C665-486E-AB6F-BE179E8CFDFF}" dt="2020-06-13T10:25:24.467" v="9096" actId="478"/>
          <ac:spMkLst>
            <pc:docMk/>
            <pc:sldMk cId="3556494908" sldId="270"/>
            <ac:spMk id="6" creationId="{45A53D1C-361C-4DF3-874A-C5EA0809E61D}"/>
          </ac:spMkLst>
        </pc:spChg>
        <pc:spChg chg="add mod">
          <ac:chgData name="Stefania Frojo" userId="a6069ce0-a6d2-4e0b-ab8d-430572f18a9e" providerId="ADAL" clId="{5CDCB76B-C665-486E-AB6F-BE179E8CFDFF}" dt="2020-06-13T10:39:34.087" v="9890" actId="1076"/>
          <ac:spMkLst>
            <pc:docMk/>
            <pc:sldMk cId="3556494908" sldId="270"/>
            <ac:spMk id="7" creationId="{A4F573AB-B825-4185-8969-B57F58EEC775}"/>
          </ac:spMkLst>
        </pc:spChg>
        <pc:spChg chg="add mod">
          <ac:chgData name="Stefania Frojo" userId="a6069ce0-a6d2-4e0b-ab8d-430572f18a9e" providerId="ADAL" clId="{5CDCB76B-C665-486E-AB6F-BE179E8CFDFF}" dt="2020-06-13T10:40:27.594" v="9944" actId="1076"/>
          <ac:spMkLst>
            <pc:docMk/>
            <pc:sldMk cId="3556494908" sldId="270"/>
            <ac:spMk id="8" creationId="{06643121-D23E-432F-8A44-40010DC3066F}"/>
          </ac:spMkLst>
        </pc:spChg>
        <pc:spChg chg="add del">
          <ac:chgData name="Stefania Frojo" userId="a6069ce0-a6d2-4e0b-ab8d-430572f18a9e" providerId="ADAL" clId="{5CDCB76B-C665-486E-AB6F-BE179E8CFDFF}" dt="2020-06-13T10:25:45.391" v="9103"/>
          <ac:spMkLst>
            <pc:docMk/>
            <pc:sldMk cId="3556494908" sldId="270"/>
            <ac:spMk id="9" creationId="{F4D235D2-3E22-4024-A5B6-50757E897AE6}"/>
          </ac:spMkLst>
        </pc:spChg>
        <pc:spChg chg="add del mod">
          <ac:chgData name="Stefania Frojo" userId="a6069ce0-a6d2-4e0b-ab8d-430572f18a9e" providerId="ADAL" clId="{5CDCB76B-C665-486E-AB6F-BE179E8CFDFF}" dt="2020-06-13T10:30:49.107" v="9302" actId="478"/>
          <ac:spMkLst>
            <pc:docMk/>
            <pc:sldMk cId="3556494908" sldId="270"/>
            <ac:spMk id="10" creationId="{B840AE1E-CC3A-4032-9A38-214103C4FB94}"/>
          </ac:spMkLst>
        </pc:spChg>
      </pc:sldChg>
      <pc:sldChg chg="modSp add del setBg">
        <pc:chgData name="Stefania Frojo" userId="a6069ce0-a6d2-4e0b-ab8d-430572f18a9e" providerId="ADAL" clId="{5CDCB76B-C665-486E-AB6F-BE179E8CFDFF}" dt="2020-06-13T10:07:47.743" v="8287" actId="2696"/>
        <pc:sldMkLst>
          <pc:docMk/>
          <pc:sldMk cId="1277382664" sldId="271"/>
        </pc:sldMkLst>
        <pc:spChg chg="mod">
          <ac:chgData name="Stefania Frojo" userId="a6069ce0-a6d2-4e0b-ab8d-430572f18a9e" providerId="ADAL" clId="{5CDCB76B-C665-486E-AB6F-BE179E8CFDFF}" dt="2020-06-09T12:35:37.345" v="1514" actId="113"/>
          <ac:spMkLst>
            <pc:docMk/>
            <pc:sldMk cId="1277382664" sldId="271"/>
            <ac:spMk id="2" creationId="{ECA91F0F-48AF-49CC-A9A0-E67F0CF90DB2}"/>
          </ac:spMkLst>
        </pc:spChg>
      </pc:sldChg>
      <pc:sldChg chg="addSp delSp modSp add setBg">
        <pc:chgData name="Stefania Frojo" userId="a6069ce0-a6d2-4e0b-ab8d-430572f18a9e" providerId="ADAL" clId="{5CDCB76B-C665-486E-AB6F-BE179E8CFDFF}" dt="2020-06-15T14:50:25.284" v="11570" actId="20577"/>
        <pc:sldMkLst>
          <pc:docMk/>
          <pc:sldMk cId="2621781461" sldId="272"/>
        </pc:sldMkLst>
        <pc:spChg chg="mod">
          <ac:chgData name="Stefania Frojo" userId="a6069ce0-a6d2-4e0b-ab8d-430572f18a9e" providerId="ADAL" clId="{5CDCB76B-C665-486E-AB6F-BE179E8CFDFF}" dt="2020-06-12T15:10:07.795" v="2646" actId="113"/>
          <ac:spMkLst>
            <pc:docMk/>
            <pc:sldMk cId="2621781461" sldId="272"/>
            <ac:spMk id="2" creationId="{80785C34-8C41-4BEF-B510-9B301D8FE5BE}"/>
          </ac:spMkLst>
        </pc:spChg>
        <pc:spChg chg="del mod">
          <ac:chgData name="Stefania Frojo" userId="a6069ce0-a6d2-4e0b-ab8d-430572f18a9e" providerId="ADAL" clId="{5CDCB76B-C665-486E-AB6F-BE179E8CFDFF}" dt="2020-06-12T15:11:05.166" v="2687" actId="12084"/>
          <ac:spMkLst>
            <pc:docMk/>
            <pc:sldMk cId="2621781461" sldId="272"/>
            <ac:spMk id="3" creationId="{C82BDA86-A7D0-47FD-8854-6A028C46B09E}"/>
          </ac:spMkLst>
        </pc:spChg>
        <pc:graphicFrameChg chg="add mod">
          <ac:chgData name="Stefania Frojo" userId="a6069ce0-a6d2-4e0b-ab8d-430572f18a9e" providerId="ADAL" clId="{5CDCB76B-C665-486E-AB6F-BE179E8CFDFF}" dt="2020-06-15T14:50:25.284" v="11570" actId="20577"/>
          <ac:graphicFrameMkLst>
            <pc:docMk/>
            <pc:sldMk cId="2621781461" sldId="272"/>
            <ac:graphicFrameMk id="4" creationId="{47E4B33E-CA61-4FBE-A09B-30E3C75B07FC}"/>
          </ac:graphicFrameMkLst>
        </pc:graphicFrameChg>
        <pc:cxnChg chg="add del mod">
          <ac:chgData name="Stefania Frojo" userId="a6069ce0-a6d2-4e0b-ab8d-430572f18a9e" providerId="ADAL" clId="{5CDCB76B-C665-486E-AB6F-BE179E8CFDFF}" dt="2020-06-12T15:25:14.617" v="3272" actId="478"/>
          <ac:cxnSpMkLst>
            <pc:docMk/>
            <pc:sldMk cId="2621781461" sldId="272"/>
            <ac:cxnSpMk id="6" creationId="{9AA1F1B1-4351-441F-BED6-E1915CBFEDD1}"/>
          </ac:cxnSpMkLst>
        </pc:cxnChg>
        <pc:cxnChg chg="add del mod">
          <ac:chgData name="Stefania Frojo" userId="a6069ce0-a6d2-4e0b-ab8d-430572f18a9e" providerId="ADAL" clId="{5CDCB76B-C665-486E-AB6F-BE179E8CFDFF}" dt="2020-06-12T15:26:06.273" v="3306" actId="478"/>
          <ac:cxnSpMkLst>
            <pc:docMk/>
            <pc:sldMk cId="2621781461" sldId="272"/>
            <ac:cxnSpMk id="8" creationId="{F73EB967-3013-4288-82FB-2D08C7DF8C81}"/>
          </ac:cxnSpMkLst>
        </pc:cxnChg>
        <pc:cxnChg chg="add del mod">
          <ac:chgData name="Stefania Frojo" userId="a6069ce0-a6d2-4e0b-ab8d-430572f18a9e" providerId="ADAL" clId="{5CDCB76B-C665-486E-AB6F-BE179E8CFDFF}" dt="2020-06-12T15:26:03.784" v="3305" actId="478"/>
          <ac:cxnSpMkLst>
            <pc:docMk/>
            <pc:sldMk cId="2621781461" sldId="272"/>
            <ac:cxnSpMk id="10" creationId="{19C50BD0-2BA7-4AA6-90D0-D6DB042B3D2E}"/>
          </ac:cxnSpMkLst>
        </pc:cxnChg>
      </pc:sldChg>
      <pc:sldChg chg="addSp modSp add del setBg">
        <pc:chgData name="Stefania Frojo" userId="a6069ce0-a6d2-4e0b-ab8d-430572f18a9e" providerId="ADAL" clId="{5CDCB76B-C665-486E-AB6F-BE179E8CFDFF}" dt="2020-06-12T15:19:04.815" v="3242" actId="2696"/>
        <pc:sldMkLst>
          <pc:docMk/>
          <pc:sldMk cId="695916375" sldId="273"/>
        </pc:sldMkLst>
        <pc:spChg chg="mod">
          <ac:chgData name="Stefania Frojo" userId="a6069ce0-a6d2-4e0b-ab8d-430572f18a9e" providerId="ADAL" clId="{5CDCB76B-C665-486E-AB6F-BE179E8CFDFF}" dt="2020-06-12T15:16:35.807" v="3042" actId="114"/>
          <ac:spMkLst>
            <pc:docMk/>
            <pc:sldMk cId="695916375" sldId="273"/>
            <ac:spMk id="2" creationId="{3C1EF6A6-AC00-4835-BF2B-6AD4C7804832}"/>
          </ac:spMkLst>
        </pc:spChg>
        <pc:spChg chg="mod">
          <ac:chgData name="Stefania Frojo" userId="a6069ce0-a6d2-4e0b-ab8d-430572f18a9e" providerId="ADAL" clId="{5CDCB76B-C665-486E-AB6F-BE179E8CFDFF}" dt="2020-06-12T15:18:53.501" v="3241" actId="20577"/>
          <ac:spMkLst>
            <pc:docMk/>
            <pc:sldMk cId="695916375" sldId="273"/>
            <ac:spMk id="3" creationId="{02E60415-9AEF-4575-9D38-F2DD302F24D7}"/>
          </ac:spMkLst>
        </pc:spChg>
        <pc:spChg chg="add mod">
          <ac:chgData name="Stefania Frojo" userId="a6069ce0-a6d2-4e0b-ab8d-430572f18a9e" providerId="ADAL" clId="{5CDCB76B-C665-486E-AB6F-BE179E8CFDFF}" dt="2020-06-12T15:16:42.193" v="3043" actId="11529"/>
          <ac:spMkLst>
            <pc:docMk/>
            <pc:sldMk cId="695916375" sldId="273"/>
            <ac:spMk id="4" creationId="{E738B2F1-5CEF-4D26-BFAC-FE8D159D83F7}"/>
          </ac:spMkLst>
        </pc:spChg>
        <pc:spChg chg="add mod">
          <ac:chgData name="Stefania Frojo" userId="a6069ce0-a6d2-4e0b-ab8d-430572f18a9e" providerId="ADAL" clId="{5CDCB76B-C665-486E-AB6F-BE179E8CFDFF}" dt="2020-06-12T15:17:30.595" v="3121" actId="1076"/>
          <ac:spMkLst>
            <pc:docMk/>
            <pc:sldMk cId="695916375" sldId="273"/>
            <ac:spMk id="5" creationId="{06FCA542-8971-45E4-9CE4-21B3C0BE93B8}"/>
          </ac:spMkLst>
        </pc:spChg>
      </pc:sldChg>
      <pc:sldChg chg="addSp modSp add setBg">
        <pc:chgData name="Stefania Frojo" userId="a6069ce0-a6d2-4e0b-ab8d-430572f18a9e" providerId="ADAL" clId="{5CDCB76B-C665-486E-AB6F-BE179E8CFDFF}" dt="2020-06-13T07:46:35.022" v="5997" actId="27636"/>
        <pc:sldMkLst>
          <pc:docMk/>
          <pc:sldMk cId="2146126652" sldId="273"/>
        </pc:sldMkLst>
        <pc:spChg chg="mod">
          <ac:chgData name="Stefania Frojo" userId="a6069ce0-a6d2-4e0b-ab8d-430572f18a9e" providerId="ADAL" clId="{5CDCB76B-C665-486E-AB6F-BE179E8CFDFF}" dt="2020-06-12T15:59:10.364" v="5796" actId="113"/>
          <ac:spMkLst>
            <pc:docMk/>
            <pc:sldMk cId="2146126652" sldId="273"/>
            <ac:spMk id="2" creationId="{2A9A6F3F-79AF-43BD-8B19-BAEB550F4326}"/>
          </ac:spMkLst>
        </pc:spChg>
        <pc:spChg chg="mod">
          <ac:chgData name="Stefania Frojo" userId="a6069ce0-a6d2-4e0b-ab8d-430572f18a9e" providerId="ADAL" clId="{5CDCB76B-C665-486E-AB6F-BE179E8CFDFF}" dt="2020-06-13T07:46:35.022" v="5997" actId="27636"/>
          <ac:spMkLst>
            <pc:docMk/>
            <pc:sldMk cId="2146126652" sldId="273"/>
            <ac:spMk id="3" creationId="{4DB3743A-3034-4576-BE51-DDD26DD604C6}"/>
          </ac:spMkLst>
        </pc:spChg>
        <pc:spChg chg="add mod">
          <ac:chgData name="Stefania Frojo" userId="a6069ce0-a6d2-4e0b-ab8d-430572f18a9e" providerId="ADAL" clId="{5CDCB76B-C665-486E-AB6F-BE179E8CFDFF}" dt="2020-06-12T15:58:47.915" v="5769" actId="1076"/>
          <ac:spMkLst>
            <pc:docMk/>
            <pc:sldMk cId="2146126652" sldId="273"/>
            <ac:spMk id="4" creationId="{59DB7727-018F-4167-B5EA-D564B4E0B375}"/>
          </ac:spMkLst>
        </pc:spChg>
        <pc:spChg chg="add mod">
          <ac:chgData name="Stefania Frojo" userId="a6069ce0-a6d2-4e0b-ab8d-430572f18a9e" providerId="ADAL" clId="{5CDCB76B-C665-486E-AB6F-BE179E8CFDFF}" dt="2020-06-12T15:58:52.624" v="5771" actId="1076"/>
          <ac:spMkLst>
            <pc:docMk/>
            <pc:sldMk cId="2146126652" sldId="273"/>
            <ac:spMk id="5" creationId="{F8DC3DD1-72D6-4C05-B6F6-506E882FA808}"/>
          </ac:spMkLst>
        </pc:spChg>
      </pc:sldChg>
      <pc:sldChg chg="addSp delSp modSp add setBg">
        <pc:chgData name="Stefania Frojo" userId="a6069ce0-a6d2-4e0b-ab8d-430572f18a9e" providerId="ADAL" clId="{5CDCB76B-C665-486E-AB6F-BE179E8CFDFF}" dt="2020-06-13T10:49:31.847" v="10475" actId="1076"/>
        <pc:sldMkLst>
          <pc:docMk/>
          <pc:sldMk cId="2702529791" sldId="274"/>
        </pc:sldMkLst>
        <pc:spChg chg="del mod">
          <ac:chgData name="Stefania Frojo" userId="a6069ce0-a6d2-4e0b-ab8d-430572f18a9e" providerId="ADAL" clId="{5CDCB76B-C665-486E-AB6F-BE179E8CFDFF}" dt="2020-06-12T15:59:44.125" v="5797"/>
          <ac:spMkLst>
            <pc:docMk/>
            <pc:sldMk cId="2702529791" sldId="274"/>
            <ac:spMk id="2" creationId="{979A3803-A38D-4A51-861F-15FFB2A0A3F2}"/>
          </ac:spMkLst>
        </pc:spChg>
        <pc:spChg chg="add mod">
          <ac:chgData name="Stefania Frojo" userId="a6069ce0-a6d2-4e0b-ab8d-430572f18a9e" providerId="ADAL" clId="{5CDCB76B-C665-486E-AB6F-BE179E8CFDFF}" dt="2020-06-13T10:49:31.847" v="10475" actId="1076"/>
          <ac:spMkLst>
            <pc:docMk/>
            <pc:sldMk cId="2702529791" sldId="274"/>
            <ac:spMk id="2" creationId="{C9E06471-B3E7-41AE-B03F-0F52B5DF5B31}"/>
          </ac:spMkLst>
        </pc:spChg>
        <pc:spChg chg="del">
          <ac:chgData name="Stefania Frojo" userId="a6069ce0-a6d2-4e0b-ab8d-430572f18a9e" providerId="ADAL" clId="{5CDCB76B-C665-486E-AB6F-BE179E8CFDFF}" dt="2020-06-12T15:59:44.125" v="5797"/>
          <ac:spMkLst>
            <pc:docMk/>
            <pc:sldMk cId="2702529791" sldId="274"/>
            <ac:spMk id="3" creationId="{F48CC7BF-E0EA-4A49-B275-0548C044BE55}"/>
          </ac:spMkLst>
        </pc:spChg>
        <pc:spChg chg="add del mod">
          <ac:chgData name="Stefania Frojo" userId="a6069ce0-a6d2-4e0b-ab8d-430572f18a9e" providerId="ADAL" clId="{5CDCB76B-C665-486E-AB6F-BE179E8CFDFF}" dt="2020-06-12T15:59:58.529" v="5798"/>
          <ac:spMkLst>
            <pc:docMk/>
            <pc:sldMk cId="2702529791" sldId="274"/>
            <ac:spMk id="4" creationId="{EFF12E89-69D9-4142-B4E5-B8528F0CB23F}"/>
          </ac:spMkLst>
        </pc:spChg>
        <pc:spChg chg="add del mod">
          <ac:chgData name="Stefania Frojo" userId="a6069ce0-a6d2-4e0b-ab8d-430572f18a9e" providerId="ADAL" clId="{5CDCB76B-C665-486E-AB6F-BE179E8CFDFF}" dt="2020-06-12T15:59:58.529" v="5798"/>
          <ac:spMkLst>
            <pc:docMk/>
            <pc:sldMk cId="2702529791" sldId="274"/>
            <ac:spMk id="5" creationId="{328D20B6-2E30-4C7F-8B16-F3192A739899}"/>
          </ac:spMkLst>
        </pc:spChg>
        <pc:spChg chg="add mod">
          <ac:chgData name="Stefania Frojo" userId="a6069ce0-a6d2-4e0b-ab8d-430572f18a9e" providerId="ADAL" clId="{5CDCB76B-C665-486E-AB6F-BE179E8CFDFF}" dt="2020-06-12T16:00:07.779" v="5799"/>
          <ac:spMkLst>
            <pc:docMk/>
            <pc:sldMk cId="2702529791" sldId="274"/>
            <ac:spMk id="6" creationId="{27063D04-92A3-419A-9521-41B8BF8F88B3}"/>
          </ac:spMkLst>
        </pc:spChg>
        <pc:spChg chg="add mod">
          <ac:chgData name="Stefania Frojo" userId="a6069ce0-a6d2-4e0b-ab8d-430572f18a9e" providerId="ADAL" clId="{5CDCB76B-C665-486E-AB6F-BE179E8CFDFF}" dt="2020-06-13T10:49:27.132" v="10474" actId="123"/>
          <ac:spMkLst>
            <pc:docMk/>
            <pc:sldMk cId="2702529791" sldId="274"/>
            <ac:spMk id="7" creationId="{A985A988-42A2-4162-9C42-98858898A693}"/>
          </ac:spMkLst>
        </pc:spChg>
      </pc:sldChg>
      <pc:sldChg chg="modSp add setBg">
        <pc:chgData name="Stefania Frojo" userId="a6069ce0-a6d2-4e0b-ab8d-430572f18a9e" providerId="ADAL" clId="{5CDCB76B-C665-486E-AB6F-BE179E8CFDFF}" dt="2020-06-13T10:00:53.164" v="8286" actId="123"/>
        <pc:sldMkLst>
          <pc:docMk/>
          <pc:sldMk cId="1771131315" sldId="275"/>
        </pc:sldMkLst>
        <pc:spChg chg="mod">
          <ac:chgData name="Stefania Frojo" userId="a6069ce0-a6d2-4e0b-ab8d-430572f18a9e" providerId="ADAL" clId="{5CDCB76B-C665-486E-AB6F-BE179E8CFDFF}" dt="2020-06-13T09:47:09.051" v="7784" actId="20577"/>
          <ac:spMkLst>
            <pc:docMk/>
            <pc:sldMk cId="1771131315" sldId="275"/>
            <ac:spMk id="2" creationId="{8BFB3C18-4CBE-4C59-B9CC-D71F2C7EB34A}"/>
          </ac:spMkLst>
        </pc:spChg>
        <pc:spChg chg="mod">
          <ac:chgData name="Stefania Frojo" userId="a6069ce0-a6d2-4e0b-ab8d-430572f18a9e" providerId="ADAL" clId="{5CDCB76B-C665-486E-AB6F-BE179E8CFDFF}" dt="2020-06-13T10:00:53.164" v="8286" actId="123"/>
          <ac:spMkLst>
            <pc:docMk/>
            <pc:sldMk cId="1771131315" sldId="275"/>
            <ac:spMk id="3" creationId="{7E70C739-0A9B-4B1C-971C-9C05E2B68039}"/>
          </ac:spMkLst>
        </pc:spChg>
      </pc:sldChg>
      <pc:sldChg chg="modSp add setBg">
        <pc:chgData name="Stefania Frojo" userId="a6069ce0-a6d2-4e0b-ab8d-430572f18a9e" providerId="ADAL" clId="{5CDCB76B-C665-486E-AB6F-BE179E8CFDFF}" dt="2020-06-13T10:43:12.218" v="10101" actId="207"/>
        <pc:sldMkLst>
          <pc:docMk/>
          <pc:sldMk cId="1034194918" sldId="276"/>
        </pc:sldMkLst>
        <pc:spChg chg="mod">
          <ac:chgData name="Stefania Frojo" userId="a6069ce0-a6d2-4e0b-ab8d-430572f18a9e" providerId="ADAL" clId="{5CDCB76B-C665-486E-AB6F-BE179E8CFDFF}" dt="2020-06-13T10:42:44.301" v="10057"/>
          <ac:spMkLst>
            <pc:docMk/>
            <pc:sldMk cId="1034194918" sldId="276"/>
            <ac:spMk id="2" creationId="{BE1BCE8B-3D99-4DDF-95A8-51294C9DCC45}"/>
          </ac:spMkLst>
        </pc:spChg>
        <pc:spChg chg="mod">
          <ac:chgData name="Stefania Frojo" userId="a6069ce0-a6d2-4e0b-ab8d-430572f18a9e" providerId="ADAL" clId="{5CDCB76B-C665-486E-AB6F-BE179E8CFDFF}" dt="2020-06-13T10:43:12.218" v="10101" actId="207"/>
          <ac:spMkLst>
            <pc:docMk/>
            <pc:sldMk cId="1034194918" sldId="276"/>
            <ac:spMk id="3" creationId="{E44C4A24-1D65-4DC6-A49F-6B1739A2E506}"/>
          </ac:spMkLst>
        </pc:spChg>
      </pc:sldChg>
      <pc:sldChg chg="addSp modSp add setBg">
        <pc:chgData name="Stefania Frojo" userId="a6069ce0-a6d2-4e0b-ab8d-430572f18a9e" providerId="ADAL" clId="{5CDCB76B-C665-486E-AB6F-BE179E8CFDFF}" dt="2020-06-13T13:57:39.180" v="11496" actId="20577"/>
        <pc:sldMkLst>
          <pc:docMk/>
          <pc:sldMk cId="4170297222" sldId="277"/>
        </pc:sldMkLst>
        <pc:spChg chg="mod">
          <ac:chgData name="Stefania Frojo" userId="a6069ce0-a6d2-4e0b-ab8d-430572f18a9e" providerId="ADAL" clId="{5CDCB76B-C665-486E-AB6F-BE179E8CFDFF}" dt="2020-06-13T13:55:34.351" v="11343" actId="114"/>
          <ac:spMkLst>
            <pc:docMk/>
            <pc:sldMk cId="4170297222" sldId="277"/>
            <ac:spMk id="2" creationId="{26742A61-FF12-4DA4-AC4E-9F07ED123265}"/>
          </ac:spMkLst>
        </pc:spChg>
        <pc:spChg chg="mod">
          <ac:chgData name="Stefania Frojo" userId="a6069ce0-a6d2-4e0b-ab8d-430572f18a9e" providerId="ADAL" clId="{5CDCB76B-C665-486E-AB6F-BE179E8CFDFF}" dt="2020-06-13T13:57:39.180" v="11496" actId="20577"/>
          <ac:spMkLst>
            <pc:docMk/>
            <pc:sldMk cId="4170297222" sldId="277"/>
            <ac:spMk id="3" creationId="{4F2E83E7-CAD1-46B6-8629-948574123022}"/>
          </ac:spMkLst>
        </pc:spChg>
        <pc:spChg chg="add mod">
          <ac:chgData name="Stefania Frojo" userId="a6069ce0-a6d2-4e0b-ab8d-430572f18a9e" providerId="ADAL" clId="{5CDCB76B-C665-486E-AB6F-BE179E8CFDFF}" dt="2020-06-13T13:57:06.168" v="11422" actId="1076"/>
          <ac:spMkLst>
            <pc:docMk/>
            <pc:sldMk cId="4170297222" sldId="277"/>
            <ac:spMk id="4" creationId="{34206A71-4D0E-488E-95B0-C0FEB67AA94D}"/>
          </ac:spMkLst>
        </pc:spChg>
      </pc:sldChg>
      <pc:sldChg chg="add del">
        <pc:chgData name="Stefania Frojo" userId="a6069ce0-a6d2-4e0b-ab8d-430572f18a9e" providerId="ADAL" clId="{5CDCB76B-C665-486E-AB6F-BE179E8CFDFF}" dt="2020-06-13T13:52:33.746" v="11012" actId="2696"/>
        <pc:sldMkLst>
          <pc:docMk/>
          <pc:sldMk cId="377832099" sldId="278"/>
        </pc:sldMkLst>
      </pc:sldChg>
    </pc:docChg>
  </pc:docChgLst>
  <pc:docChgLst>
    <pc:chgData name="Stefania Frojo" userId="a6069ce0-a6d2-4e0b-ab8d-430572f18a9e" providerId="ADAL" clId="{BA4D618E-EB23-4DDB-913D-52C8D09F482A}"/>
    <pc:docChg chg="undo custSel addSld modSld">
      <pc:chgData name="Stefania Frojo" userId="a6069ce0-a6d2-4e0b-ab8d-430572f18a9e" providerId="ADAL" clId="{BA4D618E-EB23-4DDB-913D-52C8D09F482A}" dt="2020-11-26T15:34:51.789" v="1071" actId="20577"/>
      <pc:docMkLst>
        <pc:docMk/>
      </pc:docMkLst>
      <pc:sldChg chg="modSp add">
        <pc:chgData name="Stefania Frojo" userId="a6069ce0-a6d2-4e0b-ab8d-430572f18a9e" providerId="ADAL" clId="{BA4D618E-EB23-4DDB-913D-52C8D09F482A}" dt="2020-11-26T15:34:51.789" v="1071" actId="20577"/>
        <pc:sldMkLst>
          <pc:docMk/>
          <pc:sldMk cId="1733315830" sldId="278"/>
        </pc:sldMkLst>
        <pc:spChg chg="mod">
          <ac:chgData name="Stefania Frojo" userId="a6069ce0-a6d2-4e0b-ab8d-430572f18a9e" providerId="ADAL" clId="{BA4D618E-EB23-4DDB-913D-52C8D09F482A}" dt="2020-11-26T15:23:15.114" v="1" actId="6549"/>
          <ac:spMkLst>
            <pc:docMk/>
            <pc:sldMk cId="1733315830" sldId="278"/>
            <ac:spMk id="2" creationId="{1917164A-614A-498D-B518-11F2FBF85A6A}"/>
          </ac:spMkLst>
        </pc:spChg>
        <pc:spChg chg="mod">
          <ac:chgData name="Stefania Frojo" userId="a6069ce0-a6d2-4e0b-ab8d-430572f18a9e" providerId="ADAL" clId="{BA4D618E-EB23-4DDB-913D-52C8D09F482A}" dt="2020-11-26T15:34:51.789" v="1071" actId="20577"/>
          <ac:spMkLst>
            <pc:docMk/>
            <pc:sldMk cId="1733315830" sldId="278"/>
            <ac:spMk id="3" creationId="{A4CE0F9A-344E-40B5-80D9-DF7E4C90F3A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C27D7B-8A77-488E-AB66-C92C8CE4FA3C}" type="doc">
      <dgm:prSet loTypeId="urn:microsoft.com/office/officeart/2008/layout/PictureAccentList" loCatId="list" qsTypeId="urn:microsoft.com/office/officeart/2005/8/quickstyle/simple1" qsCatId="simple" csTypeId="urn:microsoft.com/office/officeart/2005/8/colors/accent1_2" csCatId="accent1" phldr="1"/>
      <dgm:spPr/>
    </dgm:pt>
    <dgm:pt modelId="{9576FAD4-0F24-4248-9239-B71697D98ADB}">
      <dgm:prSet phldrT="[Testo]" custT="1"/>
      <dgm:spPr>
        <a:solidFill>
          <a:schemeClr val="accent6">
            <a:lumMod val="40000"/>
            <a:lumOff val="60000"/>
            <a:alpha val="89000"/>
          </a:schemeClr>
        </a:solidFill>
      </dgm:spPr>
      <dgm:t>
        <a:bodyPr/>
        <a:lstStyle/>
        <a:p>
          <a:r>
            <a:rPr lang="it-IT" sz="2800" dirty="0">
              <a:solidFill>
                <a:schemeClr val="tx2"/>
              </a:solidFill>
            </a:rPr>
            <a:t>È tutelato solo il debitore esecutato </a:t>
          </a:r>
          <a:r>
            <a:rPr lang="it-IT" sz="2800" i="0" dirty="0">
              <a:solidFill>
                <a:schemeClr val="tx2"/>
              </a:solidFill>
            </a:rPr>
            <a:t>(persona fisica) </a:t>
          </a:r>
          <a:r>
            <a:rPr lang="it-IT" sz="2800" dirty="0">
              <a:solidFill>
                <a:schemeClr val="tx2"/>
              </a:solidFill>
            </a:rPr>
            <a:t>o anche il suo familiare?</a:t>
          </a:r>
        </a:p>
        <a:p>
          <a:endParaRPr lang="it-IT" sz="2800" dirty="0">
            <a:solidFill>
              <a:schemeClr val="tx2"/>
            </a:solidFill>
          </a:endParaRPr>
        </a:p>
      </dgm:t>
    </dgm:pt>
    <dgm:pt modelId="{DD350A02-A736-4818-8DF4-5AA604B2616F}" type="parTrans" cxnId="{DC6C095E-BC98-4556-9CD7-BA30160D0877}">
      <dgm:prSet/>
      <dgm:spPr/>
      <dgm:t>
        <a:bodyPr/>
        <a:lstStyle/>
        <a:p>
          <a:endParaRPr lang="it-IT"/>
        </a:p>
      </dgm:t>
    </dgm:pt>
    <dgm:pt modelId="{7332FA0F-4387-4F60-899A-744CD9B62117}" type="sibTrans" cxnId="{DC6C095E-BC98-4556-9CD7-BA30160D0877}">
      <dgm:prSet/>
      <dgm:spPr/>
      <dgm:t>
        <a:bodyPr/>
        <a:lstStyle/>
        <a:p>
          <a:endParaRPr lang="it-IT"/>
        </a:p>
      </dgm:t>
    </dgm:pt>
    <dgm:pt modelId="{0664C02C-3BF5-4B34-B3F2-50767DB0928B}">
      <dgm:prSet phldrT="[Testo]" custT="1"/>
      <dgm:spPr>
        <a:solidFill>
          <a:schemeClr val="accent6">
            <a:lumMod val="60000"/>
            <a:lumOff val="40000"/>
          </a:schemeClr>
        </a:solidFill>
      </dgm:spPr>
      <dgm:t>
        <a:bodyPr/>
        <a:lstStyle/>
        <a:p>
          <a:endParaRPr lang="it-IT" sz="2800" dirty="0">
            <a:solidFill>
              <a:schemeClr val="tx2"/>
            </a:solidFill>
          </a:endParaRPr>
        </a:p>
        <a:p>
          <a:endParaRPr lang="it-IT" sz="2800" dirty="0">
            <a:solidFill>
              <a:schemeClr val="accent4">
                <a:lumMod val="75000"/>
              </a:schemeClr>
            </a:solidFill>
          </a:endParaRPr>
        </a:p>
        <a:p>
          <a:r>
            <a:rPr lang="it-IT" sz="2800" dirty="0">
              <a:solidFill>
                <a:schemeClr val="tx2"/>
              </a:solidFill>
            </a:rPr>
            <a:t>E’ tutelato </a:t>
          </a:r>
          <a:r>
            <a:rPr lang="it-IT" sz="2800" b="1" dirty="0">
              <a:solidFill>
                <a:schemeClr val="accent4">
                  <a:lumMod val="75000"/>
                </a:schemeClr>
              </a:solidFill>
            </a:rPr>
            <a:t>il</a:t>
          </a:r>
          <a:r>
            <a:rPr lang="it-IT" sz="2800" dirty="0">
              <a:solidFill>
                <a:schemeClr val="accent4">
                  <a:lumMod val="75000"/>
                </a:schemeClr>
              </a:solidFill>
            </a:rPr>
            <a:t> </a:t>
          </a:r>
          <a:r>
            <a:rPr lang="it-IT" sz="2800" b="1" dirty="0">
              <a:solidFill>
                <a:schemeClr val="accent4">
                  <a:lumMod val="75000"/>
                </a:schemeClr>
              </a:solidFill>
            </a:rPr>
            <a:t>terzo</a:t>
          </a:r>
          <a:r>
            <a:rPr lang="it-IT" sz="2800" dirty="0">
              <a:solidFill>
                <a:schemeClr val="accent4">
                  <a:lumMod val="75000"/>
                </a:schemeClr>
              </a:solidFill>
            </a:rPr>
            <a:t> (</a:t>
          </a:r>
          <a:r>
            <a:rPr lang="it-IT" sz="2800" b="1" dirty="0">
              <a:solidFill>
                <a:schemeClr val="accent4">
                  <a:lumMod val="75000"/>
                </a:schemeClr>
              </a:solidFill>
            </a:rPr>
            <a:t>proprietario)</a:t>
          </a:r>
          <a:r>
            <a:rPr lang="it-IT" sz="2800" dirty="0">
              <a:solidFill>
                <a:schemeClr val="accent4">
                  <a:lumMod val="75000"/>
                </a:schemeClr>
              </a:solidFill>
            </a:rPr>
            <a:t> </a:t>
          </a:r>
          <a:r>
            <a:rPr lang="it-IT" sz="2800" b="1" dirty="0">
              <a:solidFill>
                <a:schemeClr val="accent4">
                  <a:lumMod val="75000"/>
                </a:schemeClr>
              </a:solidFill>
            </a:rPr>
            <a:t>esecutato</a:t>
          </a:r>
          <a:r>
            <a:rPr lang="it-IT" sz="2800" dirty="0">
              <a:solidFill>
                <a:schemeClr val="tx2"/>
              </a:solidFill>
            </a:rPr>
            <a:t>?</a:t>
          </a:r>
        </a:p>
        <a:p>
          <a:r>
            <a:rPr lang="it-IT" sz="2800" dirty="0">
              <a:solidFill>
                <a:schemeClr val="tx2"/>
              </a:solidFill>
            </a:rPr>
            <a:t>(art. 604 c.p.c.)</a:t>
          </a:r>
        </a:p>
        <a:p>
          <a:endParaRPr lang="it-IT" sz="2800" dirty="0">
            <a:solidFill>
              <a:schemeClr val="tx2"/>
            </a:solidFill>
          </a:endParaRPr>
        </a:p>
        <a:p>
          <a:endParaRPr lang="it-IT" sz="2800" dirty="0">
            <a:solidFill>
              <a:schemeClr val="tx2"/>
            </a:solidFill>
          </a:endParaRPr>
        </a:p>
      </dgm:t>
    </dgm:pt>
    <dgm:pt modelId="{5CC0D92C-C382-4010-96AE-EFD6B908CA32}" type="parTrans" cxnId="{45E3493A-C659-42A8-9EC9-83DC07D69493}">
      <dgm:prSet/>
      <dgm:spPr/>
      <dgm:t>
        <a:bodyPr/>
        <a:lstStyle/>
        <a:p>
          <a:endParaRPr lang="it-IT"/>
        </a:p>
      </dgm:t>
    </dgm:pt>
    <dgm:pt modelId="{06C694C4-3CE7-407E-B158-0154ADC0FADB}" type="sibTrans" cxnId="{45E3493A-C659-42A8-9EC9-83DC07D69493}">
      <dgm:prSet/>
      <dgm:spPr/>
      <dgm:t>
        <a:bodyPr/>
        <a:lstStyle/>
        <a:p>
          <a:endParaRPr lang="it-IT"/>
        </a:p>
      </dgm:t>
    </dgm:pt>
    <dgm:pt modelId="{63EC1A48-1087-4BFD-9D51-E4E9FEC659C4}">
      <dgm:prSet phldrT="[Testo]"/>
      <dgm:spPr>
        <a:solidFill>
          <a:schemeClr val="accent6">
            <a:lumMod val="75000"/>
          </a:schemeClr>
        </a:solidFill>
      </dgm:spPr>
      <dgm:t>
        <a:bodyPr/>
        <a:lstStyle/>
        <a:p>
          <a:r>
            <a:rPr lang="it-IT" dirty="0"/>
            <a:t>È tutelato il condividente  </a:t>
          </a:r>
          <a:r>
            <a:rPr lang="it-IT" i="1" dirty="0"/>
            <a:t>non </a:t>
          </a:r>
          <a:r>
            <a:rPr lang="it-IT" dirty="0"/>
            <a:t>esecutato?</a:t>
          </a:r>
        </a:p>
      </dgm:t>
    </dgm:pt>
    <dgm:pt modelId="{C9CDE9F6-41E1-44DC-A056-4665DAC1BD50}" type="parTrans" cxnId="{2496B704-6EE0-44D2-B2E0-BCDE34D2F539}">
      <dgm:prSet/>
      <dgm:spPr/>
      <dgm:t>
        <a:bodyPr/>
        <a:lstStyle/>
        <a:p>
          <a:endParaRPr lang="it-IT"/>
        </a:p>
      </dgm:t>
    </dgm:pt>
    <dgm:pt modelId="{4E645D36-C254-4C50-A499-F1BCD3AC4A19}" type="sibTrans" cxnId="{2496B704-6EE0-44D2-B2E0-BCDE34D2F539}">
      <dgm:prSet/>
      <dgm:spPr/>
      <dgm:t>
        <a:bodyPr/>
        <a:lstStyle/>
        <a:p>
          <a:endParaRPr lang="it-IT"/>
        </a:p>
      </dgm:t>
    </dgm:pt>
    <dgm:pt modelId="{E19A3AF2-66A7-4B43-9D2F-BA1FA8689EB2}" type="pres">
      <dgm:prSet presAssocID="{61C27D7B-8A77-488E-AB66-C92C8CE4FA3C}" presName="layout" presStyleCnt="0">
        <dgm:presLayoutVars>
          <dgm:chMax/>
          <dgm:chPref/>
          <dgm:dir/>
          <dgm:animOne val="branch"/>
          <dgm:animLvl val="lvl"/>
          <dgm:resizeHandles/>
        </dgm:presLayoutVars>
      </dgm:prSet>
      <dgm:spPr/>
    </dgm:pt>
    <dgm:pt modelId="{DBA42877-9DF0-4F2B-924D-8FF957A1B8C9}" type="pres">
      <dgm:prSet presAssocID="{9576FAD4-0F24-4248-9239-B71697D98ADB}" presName="root" presStyleCnt="0">
        <dgm:presLayoutVars>
          <dgm:chMax/>
          <dgm:chPref val="4"/>
        </dgm:presLayoutVars>
      </dgm:prSet>
      <dgm:spPr/>
    </dgm:pt>
    <dgm:pt modelId="{D2F9C0DE-B5F9-41E4-9825-AB36C2B3F27C}" type="pres">
      <dgm:prSet presAssocID="{9576FAD4-0F24-4248-9239-B71697D98ADB}" presName="rootComposite" presStyleCnt="0">
        <dgm:presLayoutVars/>
      </dgm:prSet>
      <dgm:spPr/>
    </dgm:pt>
    <dgm:pt modelId="{E88A2BB6-EE0F-4C27-8D55-0CD9D9529106}" type="pres">
      <dgm:prSet presAssocID="{9576FAD4-0F24-4248-9239-B71697D98ADB}" presName="rootText" presStyleLbl="node0" presStyleIdx="0" presStyleCnt="3" custScaleY="886885">
        <dgm:presLayoutVars>
          <dgm:chMax/>
          <dgm:chPref val="4"/>
        </dgm:presLayoutVars>
      </dgm:prSet>
      <dgm:spPr/>
    </dgm:pt>
    <dgm:pt modelId="{1A65F8A2-4D61-449E-983A-11E312B3DA12}" type="pres">
      <dgm:prSet presAssocID="{9576FAD4-0F24-4248-9239-B71697D98ADB}" presName="childShape" presStyleCnt="0">
        <dgm:presLayoutVars>
          <dgm:chMax val="0"/>
          <dgm:chPref val="0"/>
        </dgm:presLayoutVars>
      </dgm:prSet>
      <dgm:spPr/>
    </dgm:pt>
    <dgm:pt modelId="{ED2A214A-B44F-4E8B-BDBB-AB6276148705}" type="pres">
      <dgm:prSet presAssocID="{0664C02C-3BF5-4B34-B3F2-50767DB0928B}" presName="root" presStyleCnt="0">
        <dgm:presLayoutVars>
          <dgm:chMax/>
          <dgm:chPref val="4"/>
        </dgm:presLayoutVars>
      </dgm:prSet>
      <dgm:spPr/>
    </dgm:pt>
    <dgm:pt modelId="{C2176801-EA19-4CE5-A91C-62C205CCF1C6}" type="pres">
      <dgm:prSet presAssocID="{0664C02C-3BF5-4B34-B3F2-50767DB0928B}" presName="rootComposite" presStyleCnt="0">
        <dgm:presLayoutVars/>
      </dgm:prSet>
      <dgm:spPr/>
    </dgm:pt>
    <dgm:pt modelId="{B1D214AA-BC1D-43A5-8C7E-7D25D622BD25}" type="pres">
      <dgm:prSet presAssocID="{0664C02C-3BF5-4B34-B3F2-50767DB0928B}" presName="rootText" presStyleLbl="node0" presStyleIdx="1" presStyleCnt="3" custScaleY="1280000">
        <dgm:presLayoutVars>
          <dgm:chMax/>
          <dgm:chPref val="4"/>
        </dgm:presLayoutVars>
      </dgm:prSet>
      <dgm:spPr/>
    </dgm:pt>
    <dgm:pt modelId="{70D93E69-412A-404A-B3CC-5631ACBF6E0C}" type="pres">
      <dgm:prSet presAssocID="{0664C02C-3BF5-4B34-B3F2-50767DB0928B}" presName="childShape" presStyleCnt="0">
        <dgm:presLayoutVars>
          <dgm:chMax val="0"/>
          <dgm:chPref val="0"/>
        </dgm:presLayoutVars>
      </dgm:prSet>
      <dgm:spPr/>
    </dgm:pt>
    <dgm:pt modelId="{73B831A4-C8FE-4A77-8479-BE600F0175A4}" type="pres">
      <dgm:prSet presAssocID="{63EC1A48-1087-4BFD-9D51-E4E9FEC659C4}" presName="root" presStyleCnt="0">
        <dgm:presLayoutVars>
          <dgm:chMax/>
          <dgm:chPref val="4"/>
        </dgm:presLayoutVars>
      </dgm:prSet>
      <dgm:spPr/>
    </dgm:pt>
    <dgm:pt modelId="{2C55CEB3-EBB1-4526-8B67-CF8627DC2173}" type="pres">
      <dgm:prSet presAssocID="{63EC1A48-1087-4BFD-9D51-E4E9FEC659C4}" presName="rootComposite" presStyleCnt="0">
        <dgm:presLayoutVars/>
      </dgm:prSet>
      <dgm:spPr/>
    </dgm:pt>
    <dgm:pt modelId="{1EB5B543-51E8-4D8E-9B93-4728557299E8}" type="pres">
      <dgm:prSet presAssocID="{63EC1A48-1087-4BFD-9D51-E4E9FEC659C4}" presName="rootText" presStyleLbl="node0" presStyleIdx="2" presStyleCnt="3" custScaleY="1113647">
        <dgm:presLayoutVars>
          <dgm:chMax/>
          <dgm:chPref val="4"/>
        </dgm:presLayoutVars>
      </dgm:prSet>
      <dgm:spPr/>
    </dgm:pt>
    <dgm:pt modelId="{74239BFB-1233-4889-8888-A73207E88967}" type="pres">
      <dgm:prSet presAssocID="{63EC1A48-1087-4BFD-9D51-E4E9FEC659C4}" presName="childShape" presStyleCnt="0">
        <dgm:presLayoutVars>
          <dgm:chMax val="0"/>
          <dgm:chPref val="0"/>
        </dgm:presLayoutVars>
      </dgm:prSet>
      <dgm:spPr/>
    </dgm:pt>
  </dgm:ptLst>
  <dgm:cxnLst>
    <dgm:cxn modelId="{2496B704-6EE0-44D2-B2E0-BCDE34D2F539}" srcId="{61C27D7B-8A77-488E-AB66-C92C8CE4FA3C}" destId="{63EC1A48-1087-4BFD-9D51-E4E9FEC659C4}" srcOrd="2" destOrd="0" parTransId="{C9CDE9F6-41E1-44DC-A056-4665DAC1BD50}" sibTransId="{4E645D36-C254-4C50-A499-F1BCD3AC4A19}"/>
    <dgm:cxn modelId="{F397E51F-3F1E-4FBE-9938-2AB165318FE0}" type="presOf" srcId="{9576FAD4-0F24-4248-9239-B71697D98ADB}" destId="{E88A2BB6-EE0F-4C27-8D55-0CD9D9529106}" srcOrd="0" destOrd="0" presId="urn:microsoft.com/office/officeart/2008/layout/PictureAccentList"/>
    <dgm:cxn modelId="{AB81F639-CC21-4809-8F85-07A6D72C43E3}" type="presOf" srcId="{61C27D7B-8A77-488E-AB66-C92C8CE4FA3C}" destId="{E19A3AF2-66A7-4B43-9D2F-BA1FA8689EB2}" srcOrd="0" destOrd="0" presId="urn:microsoft.com/office/officeart/2008/layout/PictureAccentList"/>
    <dgm:cxn modelId="{45E3493A-C659-42A8-9EC9-83DC07D69493}" srcId="{61C27D7B-8A77-488E-AB66-C92C8CE4FA3C}" destId="{0664C02C-3BF5-4B34-B3F2-50767DB0928B}" srcOrd="1" destOrd="0" parTransId="{5CC0D92C-C382-4010-96AE-EFD6B908CA32}" sibTransId="{06C694C4-3CE7-407E-B158-0154ADC0FADB}"/>
    <dgm:cxn modelId="{DC6C095E-BC98-4556-9CD7-BA30160D0877}" srcId="{61C27D7B-8A77-488E-AB66-C92C8CE4FA3C}" destId="{9576FAD4-0F24-4248-9239-B71697D98ADB}" srcOrd="0" destOrd="0" parTransId="{DD350A02-A736-4818-8DF4-5AA604B2616F}" sibTransId="{7332FA0F-4387-4F60-899A-744CD9B62117}"/>
    <dgm:cxn modelId="{59141288-595A-4992-8028-A90DDCE6BA5F}" type="presOf" srcId="{63EC1A48-1087-4BFD-9D51-E4E9FEC659C4}" destId="{1EB5B543-51E8-4D8E-9B93-4728557299E8}" srcOrd="0" destOrd="0" presId="urn:microsoft.com/office/officeart/2008/layout/PictureAccentList"/>
    <dgm:cxn modelId="{9E5F31C3-AFB3-46B5-9B22-54806EE3FFD8}" type="presOf" srcId="{0664C02C-3BF5-4B34-B3F2-50767DB0928B}" destId="{B1D214AA-BC1D-43A5-8C7E-7D25D622BD25}" srcOrd="0" destOrd="0" presId="urn:microsoft.com/office/officeart/2008/layout/PictureAccentList"/>
    <dgm:cxn modelId="{77663AC8-18AD-4026-BBB2-2452E1252F68}" type="presParOf" srcId="{E19A3AF2-66A7-4B43-9D2F-BA1FA8689EB2}" destId="{DBA42877-9DF0-4F2B-924D-8FF957A1B8C9}" srcOrd="0" destOrd="0" presId="urn:microsoft.com/office/officeart/2008/layout/PictureAccentList"/>
    <dgm:cxn modelId="{9BB5690B-73A6-4C26-A730-E3FB204E6659}" type="presParOf" srcId="{DBA42877-9DF0-4F2B-924D-8FF957A1B8C9}" destId="{D2F9C0DE-B5F9-41E4-9825-AB36C2B3F27C}" srcOrd="0" destOrd="0" presId="urn:microsoft.com/office/officeart/2008/layout/PictureAccentList"/>
    <dgm:cxn modelId="{FEF8C909-19BF-4302-817C-F2AEB83865CA}" type="presParOf" srcId="{D2F9C0DE-B5F9-41E4-9825-AB36C2B3F27C}" destId="{E88A2BB6-EE0F-4C27-8D55-0CD9D9529106}" srcOrd="0" destOrd="0" presId="urn:microsoft.com/office/officeart/2008/layout/PictureAccentList"/>
    <dgm:cxn modelId="{D93137CC-01CE-423B-8B53-26A5364515C9}" type="presParOf" srcId="{DBA42877-9DF0-4F2B-924D-8FF957A1B8C9}" destId="{1A65F8A2-4D61-449E-983A-11E312B3DA12}" srcOrd="1" destOrd="0" presId="urn:microsoft.com/office/officeart/2008/layout/PictureAccentList"/>
    <dgm:cxn modelId="{B7B3DBF1-E8F8-42BA-81AF-D9411E8FD5D1}" type="presParOf" srcId="{E19A3AF2-66A7-4B43-9D2F-BA1FA8689EB2}" destId="{ED2A214A-B44F-4E8B-BDBB-AB6276148705}" srcOrd="1" destOrd="0" presId="urn:microsoft.com/office/officeart/2008/layout/PictureAccentList"/>
    <dgm:cxn modelId="{FB34D78E-AB8D-4842-86EE-5B88E07AC81E}" type="presParOf" srcId="{ED2A214A-B44F-4E8B-BDBB-AB6276148705}" destId="{C2176801-EA19-4CE5-A91C-62C205CCF1C6}" srcOrd="0" destOrd="0" presId="urn:microsoft.com/office/officeart/2008/layout/PictureAccentList"/>
    <dgm:cxn modelId="{CB5BC280-304C-486F-8A0B-5C2E0F922528}" type="presParOf" srcId="{C2176801-EA19-4CE5-A91C-62C205CCF1C6}" destId="{B1D214AA-BC1D-43A5-8C7E-7D25D622BD25}" srcOrd="0" destOrd="0" presId="urn:microsoft.com/office/officeart/2008/layout/PictureAccentList"/>
    <dgm:cxn modelId="{3AF27062-1B63-466F-BD46-0E31DDFD49AB}" type="presParOf" srcId="{ED2A214A-B44F-4E8B-BDBB-AB6276148705}" destId="{70D93E69-412A-404A-B3CC-5631ACBF6E0C}" srcOrd="1" destOrd="0" presId="urn:microsoft.com/office/officeart/2008/layout/PictureAccentList"/>
    <dgm:cxn modelId="{911D6DFE-A89E-492E-AF6B-90A8028D033A}" type="presParOf" srcId="{E19A3AF2-66A7-4B43-9D2F-BA1FA8689EB2}" destId="{73B831A4-C8FE-4A77-8479-BE600F0175A4}" srcOrd="2" destOrd="0" presId="urn:microsoft.com/office/officeart/2008/layout/PictureAccentList"/>
    <dgm:cxn modelId="{CC16BF23-3BA3-494F-B9C4-49E4EF8EF6E4}" type="presParOf" srcId="{73B831A4-C8FE-4A77-8479-BE600F0175A4}" destId="{2C55CEB3-EBB1-4526-8B67-CF8627DC2173}" srcOrd="0" destOrd="0" presId="urn:microsoft.com/office/officeart/2008/layout/PictureAccentList"/>
    <dgm:cxn modelId="{1E467F49-22BA-4E7F-B7BF-6464F3EB23AB}" type="presParOf" srcId="{2C55CEB3-EBB1-4526-8B67-CF8627DC2173}" destId="{1EB5B543-51E8-4D8E-9B93-4728557299E8}" srcOrd="0" destOrd="0" presId="urn:microsoft.com/office/officeart/2008/layout/PictureAccentList"/>
    <dgm:cxn modelId="{C41335E7-3DDE-4742-A60F-1CD486456939}" type="presParOf" srcId="{73B831A4-C8FE-4A77-8479-BE600F0175A4}" destId="{74239BFB-1233-4889-8888-A73207E88967}"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A2BB6-EE0F-4C27-8D55-0CD9D9529106}">
      <dsp:nvSpPr>
        <dsp:cNvPr id="0" name=""/>
        <dsp:cNvSpPr/>
      </dsp:nvSpPr>
      <dsp:spPr>
        <a:xfrm>
          <a:off x="0" y="0"/>
          <a:ext cx="3286125" cy="3259438"/>
        </a:xfrm>
        <a:prstGeom prst="roundRect">
          <a:avLst>
            <a:gd name="adj" fmla="val 10000"/>
          </a:avLst>
        </a:prstGeom>
        <a:solidFill>
          <a:schemeClr val="accent6">
            <a:lumMod val="40000"/>
            <a:lumOff val="60000"/>
            <a:alpha val="89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it-IT" sz="2800" kern="1200" dirty="0">
              <a:solidFill>
                <a:schemeClr val="tx2"/>
              </a:solidFill>
            </a:rPr>
            <a:t>È tutelato solo il debitore esecutato </a:t>
          </a:r>
          <a:r>
            <a:rPr lang="it-IT" sz="2800" i="0" kern="1200" dirty="0">
              <a:solidFill>
                <a:schemeClr val="tx2"/>
              </a:solidFill>
            </a:rPr>
            <a:t>(persona fisica) </a:t>
          </a:r>
          <a:r>
            <a:rPr lang="it-IT" sz="2800" kern="1200" dirty="0">
              <a:solidFill>
                <a:schemeClr val="tx2"/>
              </a:solidFill>
            </a:rPr>
            <a:t>o anche il suo familiare?</a:t>
          </a:r>
        </a:p>
        <a:p>
          <a:pPr marL="0" lvl="0" indent="0" algn="ctr" defTabSz="1244600">
            <a:lnSpc>
              <a:spcPct val="90000"/>
            </a:lnSpc>
            <a:spcBef>
              <a:spcPct val="0"/>
            </a:spcBef>
            <a:spcAft>
              <a:spcPct val="35000"/>
            </a:spcAft>
            <a:buNone/>
          </a:pPr>
          <a:endParaRPr lang="it-IT" sz="2800" kern="1200" dirty="0">
            <a:solidFill>
              <a:schemeClr val="tx2"/>
            </a:solidFill>
          </a:endParaRPr>
        </a:p>
      </dsp:txBody>
      <dsp:txXfrm>
        <a:off x="95466" y="95466"/>
        <a:ext cx="3095193" cy="3068506"/>
      </dsp:txXfrm>
    </dsp:sp>
    <dsp:sp modelId="{B1D214AA-BC1D-43A5-8C7E-7D25D622BD25}">
      <dsp:nvSpPr>
        <dsp:cNvPr id="0" name=""/>
        <dsp:cNvSpPr/>
      </dsp:nvSpPr>
      <dsp:spPr>
        <a:xfrm>
          <a:off x="3614737" y="0"/>
          <a:ext cx="3286125" cy="4704196"/>
        </a:xfrm>
        <a:prstGeom prst="roundRect">
          <a:avLst>
            <a:gd name="adj" fmla="val 1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endParaRPr lang="it-IT" sz="2800" kern="1200" dirty="0">
            <a:solidFill>
              <a:schemeClr val="tx2"/>
            </a:solidFill>
          </a:endParaRPr>
        </a:p>
        <a:p>
          <a:pPr marL="0" lvl="0" indent="0" algn="ctr" defTabSz="1244600">
            <a:lnSpc>
              <a:spcPct val="90000"/>
            </a:lnSpc>
            <a:spcBef>
              <a:spcPct val="0"/>
            </a:spcBef>
            <a:spcAft>
              <a:spcPct val="35000"/>
            </a:spcAft>
            <a:buNone/>
          </a:pPr>
          <a:endParaRPr lang="it-IT" sz="2800" kern="1200" dirty="0">
            <a:solidFill>
              <a:schemeClr val="accent4">
                <a:lumMod val="75000"/>
              </a:schemeClr>
            </a:solidFill>
          </a:endParaRPr>
        </a:p>
        <a:p>
          <a:pPr marL="0" lvl="0" indent="0" algn="ctr" defTabSz="1244600">
            <a:lnSpc>
              <a:spcPct val="90000"/>
            </a:lnSpc>
            <a:spcBef>
              <a:spcPct val="0"/>
            </a:spcBef>
            <a:spcAft>
              <a:spcPct val="35000"/>
            </a:spcAft>
            <a:buNone/>
          </a:pPr>
          <a:r>
            <a:rPr lang="it-IT" sz="2800" kern="1200" dirty="0">
              <a:solidFill>
                <a:schemeClr val="tx2"/>
              </a:solidFill>
            </a:rPr>
            <a:t>E’ tutelato </a:t>
          </a:r>
          <a:r>
            <a:rPr lang="it-IT" sz="2800" b="1" kern="1200" dirty="0">
              <a:solidFill>
                <a:schemeClr val="accent4">
                  <a:lumMod val="75000"/>
                </a:schemeClr>
              </a:solidFill>
            </a:rPr>
            <a:t>il</a:t>
          </a:r>
          <a:r>
            <a:rPr lang="it-IT" sz="2800" kern="1200" dirty="0">
              <a:solidFill>
                <a:schemeClr val="accent4">
                  <a:lumMod val="75000"/>
                </a:schemeClr>
              </a:solidFill>
            </a:rPr>
            <a:t> </a:t>
          </a:r>
          <a:r>
            <a:rPr lang="it-IT" sz="2800" b="1" kern="1200" dirty="0">
              <a:solidFill>
                <a:schemeClr val="accent4">
                  <a:lumMod val="75000"/>
                </a:schemeClr>
              </a:solidFill>
            </a:rPr>
            <a:t>terzo</a:t>
          </a:r>
          <a:r>
            <a:rPr lang="it-IT" sz="2800" kern="1200" dirty="0">
              <a:solidFill>
                <a:schemeClr val="accent4">
                  <a:lumMod val="75000"/>
                </a:schemeClr>
              </a:solidFill>
            </a:rPr>
            <a:t> (</a:t>
          </a:r>
          <a:r>
            <a:rPr lang="it-IT" sz="2800" b="1" kern="1200" dirty="0">
              <a:solidFill>
                <a:schemeClr val="accent4">
                  <a:lumMod val="75000"/>
                </a:schemeClr>
              </a:solidFill>
            </a:rPr>
            <a:t>proprietario)</a:t>
          </a:r>
          <a:r>
            <a:rPr lang="it-IT" sz="2800" kern="1200" dirty="0">
              <a:solidFill>
                <a:schemeClr val="accent4">
                  <a:lumMod val="75000"/>
                </a:schemeClr>
              </a:solidFill>
            </a:rPr>
            <a:t> </a:t>
          </a:r>
          <a:r>
            <a:rPr lang="it-IT" sz="2800" b="1" kern="1200" dirty="0">
              <a:solidFill>
                <a:schemeClr val="accent4">
                  <a:lumMod val="75000"/>
                </a:schemeClr>
              </a:solidFill>
            </a:rPr>
            <a:t>esecutato</a:t>
          </a:r>
          <a:r>
            <a:rPr lang="it-IT" sz="2800" kern="1200" dirty="0">
              <a:solidFill>
                <a:schemeClr val="tx2"/>
              </a:solidFill>
            </a:rPr>
            <a:t>?</a:t>
          </a:r>
        </a:p>
        <a:p>
          <a:pPr marL="0" lvl="0" indent="0" algn="ctr" defTabSz="1244600">
            <a:lnSpc>
              <a:spcPct val="90000"/>
            </a:lnSpc>
            <a:spcBef>
              <a:spcPct val="0"/>
            </a:spcBef>
            <a:spcAft>
              <a:spcPct val="35000"/>
            </a:spcAft>
            <a:buNone/>
          </a:pPr>
          <a:r>
            <a:rPr lang="it-IT" sz="2800" kern="1200" dirty="0">
              <a:solidFill>
                <a:schemeClr val="tx2"/>
              </a:solidFill>
            </a:rPr>
            <a:t>(art. 604 c.p.c.)</a:t>
          </a:r>
        </a:p>
        <a:p>
          <a:pPr marL="0" lvl="0" indent="0" algn="ctr" defTabSz="1244600">
            <a:lnSpc>
              <a:spcPct val="90000"/>
            </a:lnSpc>
            <a:spcBef>
              <a:spcPct val="0"/>
            </a:spcBef>
            <a:spcAft>
              <a:spcPct val="35000"/>
            </a:spcAft>
            <a:buNone/>
          </a:pPr>
          <a:endParaRPr lang="it-IT" sz="2800" kern="1200" dirty="0">
            <a:solidFill>
              <a:schemeClr val="tx2"/>
            </a:solidFill>
          </a:endParaRPr>
        </a:p>
        <a:p>
          <a:pPr marL="0" lvl="0" indent="0" algn="ctr" defTabSz="1244600">
            <a:lnSpc>
              <a:spcPct val="90000"/>
            </a:lnSpc>
            <a:spcBef>
              <a:spcPct val="0"/>
            </a:spcBef>
            <a:spcAft>
              <a:spcPct val="35000"/>
            </a:spcAft>
            <a:buNone/>
          </a:pPr>
          <a:endParaRPr lang="it-IT" sz="2800" kern="1200" dirty="0">
            <a:solidFill>
              <a:schemeClr val="tx2"/>
            </a:solidFill>
          </a:endParaRPr>
        </a:p>
      </dsp:txBody>
      <dsp:txXfrm>
        <a:off x="3710984" y="96247"/>
        <a:ext cx="3093631" cy="4511702"/>
      </dsp:txXfrm>
    </dsp:sp>
    <dsp:sp modelId="{1EB5B543-51E8-4D8E-9B93-4728557299E8}">
      <dsp:nvSpPr>
        <dsp:cNvPr id="0" name=""/>
        <dsp:cNvSpPr/>
      </dsp:nvSpPr>
      <dsp:spPr>
        <a:xfrm>
          <a:off x="7229475" y="0"/>
          <a:ext cx="3286125" cy="4092823"/>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915" tIns="54610" rIns="81915" bIns="54610" numCol="1" spcCol="1270" anchor="ctr" anchorCtr="0">
          <a:noAutofit/>
        </a:bodyPr>
        <a:lstStyle/>
        <a:p>
          <a:pPr marL="0" lvl="0" indent="0" algn="ctr" defTabSz="1911350">
            <a:lnSpc>
              <a:spcPct val="90000"/>
            </a:lnSpc>
            <a:spcBef>
              <a:spcPct val="0"/>
            </a:spcBef>
            <a:spcAft>
              <a:spcPct val="35000"/>
            </a:spcAft>
            <a:buNone/>
          </a:pPr>
          <a:r>
            <a:rPr lang="it-IT" sz="4300" kern="1200" dirty="0"/>
            <a:t>È tutelato il condividente  </a:t>
          </a:r>
          <a:r>
            <a:rPr lang="it-IT" sz="4300" i="1" kern="1200" dirty="0"/>
            <a:t>non </a:t>
          </a:r>
          <a:r>
            <a:rPr lang="it-IT" sz="4300" kern="1200" dirty="0"/>
            <a:t>esecutato?</a:t>
          </a:r>
        </a:p>
      </dsp:txBody>
      <dsp:txXfrm>
        <a:off x="7325722" y="96247"/>
        <a:ext cx="3093631" cy="3900329"/>
      </dsp:txXfrm>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A988D-186C-42E8-BF8F-0CDD5041B243}" type="datetimeFigureOut">
              <a:rPr lang="it-IT" smtClean="0"/>
              <a:t>18/02/2021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FF8DCC-0B2E-4DD5-BEAC-150EBF075FB9}" type="slidenum">
              <a:rPr lang="it-IT" smtClean="0"/>
              <a:t>‹N›</a:t>
            </a:fld>
            <a:endParaRPr lang="it-IT"/>
          </a:p>
        </p:txBody>
      </p:sp>
    </p:spTree>
    <p:extLst>
      <p:ext uri="{BB962C8B-B14F-4D97-AF65-F5344CB8AC3E}">
        <p14:creationId xmlns:p14="http://schemas.microsoft.com/office/powerpoint/2010/main" val="1683287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BFF8DCC-0B2E-4DD5-BEAC-150EBF075FB9}" type="slidenum">
              <a:rPr lang="it-IT" smtClean="0"/>
              <a:t>2</a:t>
            </a:fld>
            <a:endParaRPr lang="it-IT"/>
          </a:p>
        </p:txBody>
      </p:sp>
    </p:spTree>
    <p:extLst>
      <p:ext uri="{BB962C8B-B14F-4D97-AF65-F5344CB8AC3E}">
        <p14:creationId xmlns:p14="http://schemas.microsoft.com/office/powerpoint/2010/main" val="4122034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BFF8DCC-0B2E-4DD5-BEAC-150EBF075FB9}" type="slidenum">
              <a:rPr lang="it-IT" smtClean="0"/>
              <a:t>3</a:t>
            </a:fld>
            <a:endParaRPr lang="it-IT"/>
          </a:p>
        </p:txBody>
      </p:sp>
    </p:spTree>
    <p:extLst>
      <p:ext uri="{BB962C8B-B14F-4D97-AF65-F5344CB8AC3E}">
        <p14:creationId xmlns:p14="http://schemas.microsoft.com/office/powerpoint/2010/main" val="527524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217E92-7768-40F0-A58F-7C9270DB3A6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849855E-3AA7-4C16-B357-9B8FEFF4FF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936C8285-A878-4485-9745-4153791591FA}"/>
              </a:ext>
            </a:extLst>
          </p:cNvPr>
          <p:cNvSpPr>
            <a:spLocks noGrp="1"/>
          </p:cNvSpPr>
          <p:nvPr>
            <p:ph type="dt" sz="half" idx="10"/>
          </p:nvPr>
        </p:nvSpPr>
        <p:spPr/>
        <p:txBody>
          <a:bodyPr/>
          <a:lstStyle/>
          <a:p>
            <a:fld id="{ACD2F8CB-58D8-4C57-B9A8-5A5611C4B5BF}" type="datetimeFigureOut">
              <a:rPr lang="it-IT" smtClean="0"/>
              <a:t>18/02/2021</a:t>
            </a:fld>
            <a:endParaRPr lang="it-IT"/>
          </a:p>
        </p:txBody>
      </p:sp>
      <p:sp>
        <p:nvSpPr>
          <p:cNvPr id="5" name="Segnaposto piè di pagina 4">
            <a:extLst>
              <a:ext uri="{FF2B5EF4-FFF2-40B4-BE49-F238E27FC236}">
                <a16:creationId xmlns:a16="http://schemas.microsoft.com/office/drawing/2014/main" id="{517C8458-94B5-4F89-A3D5-4C2A0411AEB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DA45A2F-FCBD-4148-BF60-2CC9CA03B0C7}"/>
              </a:ext>
            </a:extLst>
          </p:cNvPr>
          <p:cNvSpPr>
            <a:spLocks noGrp="1"/>
          </p:cNvSpPr>
          <p:nvPr>
            <p:ph type="sldNum" sz="quarter" idx="12"/>
          </p:nvPr>
        </p:nvSpPr>
        <p:spPr/>
        <p:txBody>
          <a:bodyPr/>
          <a:lstStyle/>
          <a:p>
            <a:fld id="{050E828E-DA87-4E87-AD33-C2DFFBAA5737}" type="slidenum">
              <a:rPr lang="it-IT" smtClean="0"/>
              <a:t>‹N›</a:t>
            </a:fld>
            <a:endParaRPr lang="it-IT"/>
          </a:p>
        </p:txBody>
      </p:sp>
    </p:spTree>
    <p:extLst>
      <p:ext uri="{BB962C8B-B14F-4D97-AF65-F5344CB8AC3E}">
        <p14:creationId xmlns:p14="http://schemas.microsoft.com/office/powerpoint/2010/main" val="105020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28E7E3-045F-4870-BC66-1F5F41A9AA9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C6D89E1-E117-425D-8F15-331B34164D9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E29A1C3-55ED-442A-B7A3-B0DF16833611}"/>
              </a:ext>
            </a:extLst>
          </p:cNvPr>
          <p:cNvSpPr>
            <a:spLocks noGrp="1"/>
          </p:cNvSpPr>
          <p:nvPr>
            <p:ph type="dt" sz="half" idx="10"/>
          </p:nvPr>
        </p:nvSpPr>
        <p:spPr/>
        <p:txBody>
          <a:bodyPr/>
          <a:lstStyle/>
          <a:p>
            <a:fld id="{ACD2F8CB-58D8-4C57-B9A8-5A5611C4B5BF}" type="datetimeFigureOut">
              <a:rPr lang="it-IT" smtClean="0"/>
              <a:t>18/02/2021</a:t>
            </a:fld>
            <a:endParaRPr lang="it-IT"/>
          </a:p>
        </p:txBody>
      </p:sp>
      <p:sp>
        <p:nvSpPr>
          <p:cNvPr id="5" name="Segnaposto piè di pagina 4">
            <a:extLst>
              <a:ext uri="{FF2B5EF4-FFF2-40B4-BE49-F238E27FC236}">
                <a16:creationId xmlns:a16="http://schemas.microsoft.com/office/drawing/2014/main" id="{C10D8B02-F38E-4654-B25E-CA6DD00776A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B2E3F6D-4AE4-4EFF-81FB-41D93372F3DE}"/>
              </a:ext>
            </a:extLst>
          </p:cNvPr>
          <p:cNvSpPr>
            <a:spLocks noGrp="1"/>
          </p:cNvSpPr>
          <p:nvPr>
            <p:ph type="sldNum" sz="quarter" idx="12"/>
          </p:nvPr>
        </p:nvSpPr>
        <p:spPr/>
        <p:txBody>
          <a:bodyPr/>
          <a:lstStyle/>
          <a:p>
            <a:fld id="{050E828E-DA87-4E87-AD33-C2DFFBAA5737}" type="slidenum">
              <a:rPr lang="it-IT" smtClean="0"/>
              <a:t>‹N›</a:t>
            </a:fld>
            <a:endParaRPr lang="it-IT"/>
          </a:p>
        </p:txBody>
      </p:sp>
    </p:spTree>
    <p:extLst>
      <p:ext uri="{BB962C8B-B14F-4D97-AF65-F5344CB8AC3E}">
        <p14:creationId xmlns:p14="http://schemas.microsoft.com/office/powerpoint/2010/main" val="526310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2CB371A-DF28-4841-8EB5-340CD4ECC28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19CE71B-FE8C-4416-B59A-CF9074A2596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0DACA2D-24A2-4688-992E-AA76200C5D72}"/>
              </a:ext>
            </a:extLst>
          </p:cNvPr>
          <p:cNvSpPr>
            <a:spLocks noGrp="1"/>
          </p:cNvSpPr>
          <p:nvPr>
            <p:ph type="dt" sz="half" idx="10"/>
          </p:nvPr>
        </p:nvSpPr>
        <p:spPr/>
        <p:txBody>
          <a:bodyPr/>
          <a:lstStyle/>
          <a:p>
            <a:fld id="{ACD2F8CB-58D8-4C57-B9A8-5A5611C4B5BF}" type="datetimeFigureOut">
              <a:rPr lang="it-IT" smtClean="0"/>
              <a:t>18/02/2021</a:t>
            </a:fld>
            <a:endParaRPr lang="it-IT"/>
          </a:p>
        </p:txBody>
      </p:sp>
      <p:sp>
        <p:nvSpPr>
          <p:cNvPr id="5" name="Segnaposto piè di pagina 4">
            <a:extLst>
              <a:ext uri="{FF2B5EF4-FFF2-40B4-BE49-F238E27FC236}">
                <a16:creationId xmlns:a16="http://schemas.microsoft.com/office/drawing/2014/main" id="{A5D2883B-E083-4955-B7B7-BBB6E61E18D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7B26292-C4CC-4BBE-A693-C32EDEAF04FB}"/>
              </a:ext>
            </a:extLst>
          </p:cNvPr>
          <p:cNvSpPr>
            <a:spLocks noGrp="1"/>
          </p:cNvSpPr>
          <p:nvPr>
            <p:ph type="sldNum" sz="quarter" idx="12"/>
          </p:nvPr>
        </p:nvSpPr>
        <p:spPr/>
        <p:txBody>
          <a:bodyPr/>
          <a:lstStyle/>
          <a:p>
            <a:fld id="{050E828E-DA87-4E87-AD33-C2DFFBAA5737}" type="slidenum">
              <a:rPr lang="it-IT" smtClean="0"/>
              <a:t>‹N›</a:t>
            </a:fld>
            <a:endParaRPr lang="it-IT"/>
          </a:p>
        </p:txBody>
      </p:sp>
    </p:spTree>
    <p:extLst>
      <p:ext uri="{BB962C8B-B14F-4D97-AF65-F5344CB8AC3E}">
        <p14:creationId xmlns:p14="http://schemas.microsoft.com/office/powerpoint/2010/main" val="2636497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CD3FD6-A4E6-4A13-843F-266271A00EF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5F407CC-6453-4C36-9E46-1E7B48349F7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01863DE-6FF5-4FEC-9FA6-5908DBEE650A}"/>
              </a:ext>
            </a:extLst>
          </p:cNvPr>
          <p:cNvSpPr>
            <a:spLocks noGrp="1"/>
          </p:cNvSpPr>
          <p:nvPr>
            <p:ph type="dt" sz="half" idx="10"/>
          </p:nvPr>
        </p:nvSpPr>
        <p:spPr/>
        <p:txBody>
          <a:bodyPr/>
          <a:lstStyle/>
          <a:p>
            <a:fld id="{ACD2F8CB-58D8-4C57-B9A8-5A5611C4B5BF}" type="datetimeFigureOut">
              <a:rPr lang="it-IT" smtClean="0"/>
              <a:t>18/02/2021</a:t>
            </a:fld>
            <a:endParaRPr lang="it-IT"/>
          </a:p>
        </p:txBody>
      </p:sp>
      <p:sp>
        <p:nvSpPr>
          <p:cNvPr id="5" name="Segnaposto piè di pagina 4">
            <a:extLst>
              <a:ext uri="{FF2B5EF4-FFF2-40B4-BE49-F238E27FC236}">
                <a16:creationId xmlns:a16="http://schemas.microsoft.com/office/drawing/2014/main" id="{504F603D-E750-47D2-B7FB-D0C174987E8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D62A3EE-B588-493E-A690-A13A55A03AD5}"/>
              </a:ext>
            </a:extLst>
          </p:cNvPr>
          <p:cNvSpPr>
            <a:spLocks noGrp="1"/>
          </p:cNvSpPr>
          <p:nvPr>
            <p:ph type="sldNum" sz="quarter" idx="12"/>
          </p:nvPr>
        </p:nvSpPr>
        <p:spPr/>
        <p:txBody>
          <a:bodyPr/>
          <a:lstStyle/>
          <a:p>
            <a:fld id="{050E828E-DA87-4E87-AD33-C2DFFBAA5737}" type="slidenum">
              <a:rPr lang="it-IT" smtClean="0"/>
              <a:t>‹N›</a:t>
            </a:fld>
            <a:endParaRPr lang="it-IT"/>
          </a:p>
        </p:txBody>
      </p:sp>
    </p:spTree>
    <p:extLst>
      <p:ext uri="{BB962C8B-B14F-4D97-AF65-F5344CB8AC3E}">
        <p14:creationId xmlns:p14="http://schemas.microsoft.com/office/powerpoint/2010/main" val="3120099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C7C3EB-EEE2-446B-8F12-1D86A3CC8A4B}"/>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BD025F3-A8AA-4FCC-A78B-224F345A31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E783ED4-3D2B-4C85-AE5A-94F6348FAA38}"/>
              </a:ext>
            </a:extLst>
          </p:cNvPr>
          <p:cNvSpPr>
            <a:spLocks noGrp="1"/>
          </p:cNvSpPr>
          <p:nvPr>
            <p:ph type="dt" sz="half" idx="10"/>
          </p:nvPr>
        </p:nvSpPr>
        <p:spPr/>
        <p:txBody>
          <a:bodyPr/>
          <a:lstStyle/>
          <a:p>
            <a:fld id="{ACD2F8CB-58D8-4C57-B9A8-5A5611C4B5BF}" type="datetimeFigureOut">
              <a:rPr lang="it-IT" smtClean="0"/>
              <a:t>18/02/2021</a:t>
            </a:fld>
            <a:endParaRPr lang="it-IT"/>
          </a:p>
        </p:txBody>
      </p:sp>
      <p:sp>
        <p:nvSpPr>
          <p:cNvPr id="5" name="Segnaposto piè di pagina 4">
            <a:extLst>
              <a:ext uri="{FF2B5EF4-FFF2-40B4-BE49-F238E27FC236}">
                <a16:creationId xmlns:a16="http://schemas.microsoft.com/office/drawing/2014/main" id="{8D23720B-C027-41DA-85B5-A69204B2792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C8A09F-0B2E-4358-B466-955DC667B084}"/>
              </a:ext>
            </a:extLst>
          </p:cNvPr>
          <p:cNvSpPr>
            <a:spLocks noGrp="1"/>
          </p:cNvSpPr>
          <p:nvPr>
            <p:ph type="sldNum" sz="quarter" idx="12"/>
          </p:nvPr>
        </p:nvSpPr>
        <p:spPr/>
        <p:txBody>
          <a:bodyPr/>
          <a:lstStyle/>
          <a:p>
            <a:fld id="{050E828E-DA87-4E87-AD33-C2DFFBAA5737}" type="slidenum">
              <a:rPr lang="it-IT" smtClean="0"/>
              <a:t>‹N›</a:t>
            </a:fld>
            <a:endParaRPr lang="it-IT"/>
          </a:p>
        </p:txBody>
      </p:sp>
    </p:spTree>
    <p:extLst>
      <p:ext uri="{BB962C8B-B14F-4D97-AF65-F5344CB8AC3E}">
        <p14:creationId xmlns:p14="http://schemas.microsoft.com/office/powerpoint/2010/main" val="4287946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BBA3D6-1D3A-404B-871A-0D8D3565D9C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22B4932-D02C-4637-AF00-8CD5BF5E95F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03732E4-3F34-4732-B153-287500986B9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6720DE5-144C-42CC-8A05-9F375080DA5E}"/>
              </a:ext>
            </a:extLst>
          </p:cNvPr>
          <p:cNvSpPr>
            <a:spLocks noGrp="1"/>
          </p:cNvSpPr>
          <p:nvPr>
            <p:ph type="dt" sz="half" idx="10"/>
          </p:nvPr>
        </p:nvSpPr>
        <p:spPr/>
        <p:txBody>
          <a:bodyPr/>
          <a:lstStyle/>
          <a:p>
            <a:fld id="{ACD2F8CB-58D8-4C57-B9A8-5A5611C4B5BF}" type="datetimeFigureOut">
              <a:rPr lang="it-IT" smtClean="0"/>
              <a:t>18/02/2021</a:t>
            </a:fld>
            <a:endParaRPr lang="it-IT"/>
          </a:p>
        </p:txBody>
      </p:sp>
      <p:sp>
        <p:nvSpPr>
          <p:cNvPr id="6" name="Segnaposto piè di pagina 5">
            <a:extLst>
              <a:ext uri="{FF2B5EF4-FFF2-40B4-BE49-F238E27FC236}">
                <a16:creationId xmlns:a16="http://schemas.microsoft.com/office/drawing/2014/main" id="{FD8E5F0C-2551-4756-AFA9-B54B73BF6E9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F0DB869-8483-4549-A1F4-847FB0D087B2}"/>
              </a:ext>
            </a:extLst>
          </p:cNvPr>
          <p:cNvSpPr>
            <a:spLocks noGrp="1"/>
          </p:cNvSpPr>
          <p:nvPr>
            <p:ph type="sldNum" sz="quarter" idx="12"/>
          </p:nvPr>
        </p:nvSpPr>
        <p:spPr/>
        <p:txBody>
          <a:bodyPr/>
          <a:lstStyle/>
          <a:p>
            <a:fld id="{050E828E-DA87-4E87-AD33-C2DFFBAA5737}" type="slidenum">
              <a:rPr lang="it-IT" smtClean="0"/>
              <a:t>‹N›</a:t>
            </a:fld>
            <a:endParaRPr lang="it-IT"/>
          </a:p>
        </p:txBody>
      </p:sp>
    </p:spTree>
    <p:extLst>
      <p:ext uri="{BB962C8B-B14F-4D97-AF65-F5344CB8AC3E}">
        <p14:creationId xmlns:p14="http://schemas.microsoft.com/office/powerpoint/2010/main" val="1929970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E79FC8-DC3E-42D5-B290-ECA9A7A7E40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19460C3-E6FE-49E5-8F31-E041EAEBF8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66A5869-2A05-448E-8A4A-A18451394E0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FD736BE-8D48-4899-837B-DD55911E21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A7F87DF-4525-4634-A54D-185834CBEC4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71ACB693-077A-4373-A997-47C410594FBE}"/>
              </a:ext>
            </a:extLst>
          </p:cNvPr>
          <p:cNvSpPr>
            <a:spLocks noGrp="1"/>
          </p:cNvSpPr>
          <p:nvPr>
            <p:ph type="dt" sz="half" idx="10"/>
          </p:nvPr>
        </p:nvSpPr>
        <p:spPr/>
        <p:txBody>
          <a:bodyPr/>
          <a:lstStyle/>
          <a:p>
            <a:fld id="{ACD2F8CB-58D8-4C57-B9A8-5A5611C4B5BF}" type="datetimeFigureOut">
              <a:rPr lang="it-IT" smtClean="0"/>
              <a:t>18/02/2021</a:t>
            </a:fld>
            <a:endParaRPr lang="it-IT"/>
          </a:p>
        </p:txBody>
      </p:sp>
      <p:sp>
        <p:nvSpPr>
          <p:cNvPr id="8" name="Segnaposto piè di pagina 7">
            <a:extLst>
              <a:ext uri="{FF2B5EF4-FFF2-40B4-BE49-F238E27FC236}">
                <a16:creationId xmlns:a16="http://schemas.microsoft.com/office/drawing/2014/main" id="{D18D95EC-DD7B-4038-AB49-B5E023A2E3F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FC31103-EF6F-4390-A427-F58F0F9810E9}"/>
              </a:ext>
            </a:extLst>
          </p:cNvPr>
          <p:cNvSpPr>
            <a:spLocks noGrp="1"/>
          </p:cNvSpPr>
          <p:nvPr>
            <p:ph type="sldNum" sz="quarter" idx="12"/>
          </p:nvPr>
        </p:nvSpPr>
        <p:spPr/>
        <p:txBody>
          <a:bodyPr/>
          <a:lstStyle/>
          <a:p>
            <a:fld id="{050E828E-DA87-4E87-AD33-C2DFFBAA5737}" type="slidenum">
              <a:rPr lang="it-IT" smtClean="0"/>
              <a:t>‹N›</a:t>
            </a:fld>
            <a:endParaRPr lang="it-IT"/>
          </a:p>
        </p:txBody>
      </p:sp>
    </p:spTree>
    <p:extLst>
      <p:ext uri="{BB962C8B-B14F-4D97-AF65-F5344CB8AC3E}">
        <p14:creationId xmlns:p14="http://schemas.microsoft.com/office/powerpoint/2010/main" val="2962979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5062F4-FCD8-4A84-A857-E1EE69081B3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4E2D795-9686-4BA3-8845-373E870CF3B5}"/>
              </a:ext>
            </a:extLst>
          </p:cNvPr>
          <p:cNvSpPr>
            <a:spLocks noGrp="1"/>
          </p:cNvSpPr>
          <p:nvPr>
            <p:ph type="dt" sz="half" idx="10"/>
          </p:nvPr>
        </p:nvSpPr>
        <p:spPr/>
        <p:txBody>
          <a:bodyPr/>
          <a:lstStyle/>
          <a:p>
            <a:fld id="{ACD2F8CB-58D8-4C57-B9A8-5A5611C4B5BF}" type="datetimeFigureOut">
              <a:rPr lang="it-IT" smtClean="0"/>
              <a:t>18/02/2021</a:t>
            </a:fld>
            <a:endParaRPr lang="it-IT"/>
          </a:p>
        </p:txBody>
      </p:sp>
      <p:sp>
        <p:nvSpPr>
          <p:cNvPr id="4" name="Segnaposto piè di pagina 3">
            <a:extLst>
              <a:ext uri="{FF2B5EF4-FFF2-40B4-BE49-F238E27FC236}">
                <a16:creationId xmlns:a16="http://schemas.microsoft.com/office/drawing/2014/main" id="{5637649E-E26E-4D71-A6A8-2FCD2E82128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D86C97D-7DE7-423C-9306-6ACB6C267667}"/>
              </a:ext>
            </a:extLst>
          </p:cNvPr>
          <p:cNvSpPr>
            <a:spLocks noGrp="1"/>
          </p:cNvSpPr>
          <p:nvPr>
            <p:ph type="sldNum" sz="quarter" idx="12"/>
          </p:nvPr>
        </p:nvSpPr>
        <p:spPr/>
        <p:txBody>
          <a:bodyPr/>
          <a:lstStyle/>
          <a:p>
            <a:fld id="{050E828E-DA87-4E87-AD33-C2DFFBAA5737}" type="slidenum">
              <a:rPr lang="it-IT" smtClean="0"/>
              <a:t>‹N›</a:t>
            </a:fld>
            <a:endParaRPr lang="it-IT"/>
          </a:p>
        </p:txBody>
      </p:sp>
    </p:spTree>
    <p:extLst>
      <p:ext uri="{BB962C8B-B14F-4D97-AF65-F5344CB8AC3E}">
        <p14:creationId xmlns:p14="http://schemas.microsoft.com/office/powerpoint/2010/main" val="672028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E749324-090A-4207-9E7D-979653A7AACD}"/>
              </a:ext>
            </a:extLst>
          </p:cNvPr>
          <p:cNvSpPr>
            <a:spLocks noGrp="1"/>
          </p:cNvSpPr>
          <p:nvPr>
            <p:ph type="dt" sz="half" idx="10"/>
          </p:nvPr>
        </p:nvSpPr>
        <p:spPr/>
        <p:txBody>
          <a:bodyPr/>
          <a:lstStyle/>
          <a:p>
            <a:fld id="{ACD2F8CB-58D8-4C57-B9A8-5A5611C4B5BF}" type="datetimeFigureOut">
              <a:rPr lang="it-IT" smtClean="0"/>
              <a:t>18/02/2021</a:t>
            </a:fld>
            <a:endParaRPr lang="it-IT"/>
          </a:p>
        </p:txBody>
      </p:sp>
      <p:sp>
        <p:nvSpPr>
          <p:cNvPr id="3" name="Segnaposto piè di pagina 2">
            <a:extLst>
              <a:ext uri="{FF2B5EF4-FFF2-40B4-BE49-F238E27FC236}">
                <a16:creationId xmlns:a16="http://schemas.microsoft.com/office/drawing/2014/main" id="{94049A15-410C-4BE5-9FA5-C44B9990BEE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44249DB-EDF6-4092-9115-25E4B31C28CC}"/>
              </a:ext>
            </a:extLst>
          </p:cNvPr>
          <p:cNvSpPr>
            <a:spLocks noGrp="1"/>
          </p:cNvSpPr>
          <p:nvPr>
            <p:ph type="sldNum" sz="quarter" idx="12"/>
          </p:nvPr>
        </p:nvSpPr>
        <p:spPr/>
        <p:txBody>
          <a:bodyPr/>
          <a:lstStyle/>
          <a:p>
            <a:fld id="{050E828E-DA87-4E87-AD33-C2DFFBAA5737}" type="slidenum">
              <a:rPr lang="it-IT" smtClean="0"/>
              <a:t>‹N›</a:t>
            </a:fld>
            <a:endParaRPr lang="it-IT"/>
          </a:p>
        </p:txBody>
      </p:sp>
    </p:spTree>
    <p:extLst>
      <p:ext uri="{BB962C8B-B14F-4D97-AF65-F5344CB8AC3E}">
        <p14:creationId xmlns:p14="http://schemas.microsoft.com/office/powerpoint/2010/main" val="2324884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C09AC6-3B2E-499A-80FE-8A822C4CAB1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F52C476-9759-4F77-B3AB-6F24936E6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5D2496B-3C12-4A5D-82F0-D5DEE5B6C4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A19F697-1B13-49EA-9B66-3684271DEFB5}"/>
              </a:ext>
            </a:extLst>
          </p:cNvPr>
          <p:cNvSpPr>
            <a:spLocks noGrp="1"/>
          </p:cNvSpPr>
          <p:nvPr>
            <p:ph type="dt" sz="half" idx="10"/>
          </p:nvPr>
        </p:nvSpPr>
        <p:spPr/>
        <p:txBody>
          <a:bodyPr/>
          <a:lstStyle/>
          <a:p>
            <a:fld id="{ACD2F8CB-58D8-4C57-B9A8-5A5611C4B5BF}" type="datetimeFigureOut">
              <a:rPr lang="it-IT" smtClean="0"/>
              <a:t>18/02/2021</a:t>
            </a:fld>
            <a:endParaRPr lang="it-IT"/>
          </a:p>
        </p:txBody>
      </p:sp>
      <p:sp>
        <p:nvSpPr>
          <p:cNvPr id="6" name="Segnaposto piè di pagina 5">
            <a:extLst>
              <a:ext uri="{FF2B5EF4-FFF2-40B4-BE49-F238E27FC236}">
                <a16:creationId xmlns:a16="http://schemas.microsoft.com/office/drawing/2014/main" id="{A3F0492B-770B-4B71-AF4A-B60419D4A8E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3E0A408-FF7F-456C-A6BE-A03392144B9A}"/>
              </a:ext>
            </a:extLst>
          </p:cNvPr>
          <p:cNvSpPr>
            <a:spLocks noGrp="1"/>
          </p:cNvSpPr>
          <p:nvPr>
            <p:ph type="sldNum" sz="quarter" idx="12"/>
          </p:nvPr>
        </p:nvSpPr>
        <p:spPr/>
        <p:txBody>
          <a:bodyPr/>
          <a:lstStyle/>
          <a:p>
            <a:fld id="{050E828E-DA87-4E87-AD33-C2DFFBAA5737}" type="slidenum">
              <a:rPr lang="it-IT" smtClean="0"/>
              <a:t>‹N›</a:t>
            </a:fld>
            <a:endParaRPr lang="it-IT"/>
          </a:p>
        </p:txBody>
      </p:sp>
    </p:spTree>
    <p:extLst>
      <p:ext uri="{BB962C8B-B14F-4D97-AF65-F5344CB8AC3E}">
        <p14:creationId xmlns:p14="http://schemas.microsoft.com/office/powerpoint/2010/main" val="1783958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385E4F-79CB-45F1-909E-FFC5BF64FAD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C7E2F70-D988-4FE7-9F56-C84316362A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6867173-6872-4C0F-88B2-EABD7EF3B0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6068907-F05D-46F7-B9CC-9666EDBA380F}"/>
              </a:ext>
            </a:extLst>
          </p:cNvPr>
          <p:cNvSpPr>
            <a:spLocks noGrp="1"/>
          </p:cNvSpPr>
          <p:nvPr>
            <p:ph type="dt" sz="half" idx="10"/>
          </p:nvPr>
        </p:nvSpPr>
        <p:spPr/>
        <p:txBody>
          <a:bodyPr/>
          <a:lstStyle/>
          <a:p>
            <a:fld id="{ACD2F8CB-58D8-4C57-B9A8-5A5611C4B5BF}" type="datetimeFigureOut">
              <a:rPr lang="it-IT" smtClean="0"/>
              <a:t>18/02/2021</a:t>
            </a:fld>
            <a:endParaRPr lang="it-IT"/>
          </a:p>
        </p:txBody>
      </p:sp>
      <p:sp>
        <p:nvSpPr>
          <p:cNvPr id="6" name="Segnaposto piè di pagina 5">
            <a:extLst>
              <a:ext uri="{FF2B5EF4-FFF2-40B4-BE49-F238E27FC236}">
                <a16:creationId xmlns:a16="http://schemas.microsoft.com/office/drawing/2014/main" id="{858901A4-E889-41E4-B7CB-EBFF2DC278D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B2F6828-870B-449C-98A2-F20734CC4BDD}"/>
              </a:ext>
            </a:extLst>
          </p:cNvPr>
          <p:cNvSpPr>
            <a:spLocks noGrp="1"/>
          </p:cNvSpPr>
          <p:nvPr>
            <p:ph type="sldNum" sz="quarter" idx="12"/>
          </p:nvPr>
        </p:nvSpPr>
        <p:spPr/>
        <p:txBody>
          <a:bodyPr/>
          <a:lstStyle/>
          <a:p>
            <a:fld id="{050E828E-DA87-4E87-AD33-C2DFFBAA5737}" type="slidenum">
              <a:rPr lang="it-IT" smtClean="0"/>
              <a:t>‹N›</a:t>
            </a:fld>
            <a:endParaRPr lang="it-IT"/>
          </a:p>
        </p:txBody>
      </p:sp>
    </p:spTree>
    <p:extLst>
      <p:ext uri="{BB962C8B-B14F-4D97-AF65-F5344CB8AC3E}">
        <p14:creationId xmlns:p14="http://schemas.microsoft.com/office/powerpoint/2010/main" val="416150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CF79AEB-F2A5-4801-8912-E56B86B425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A60B489-DE8B-46FC-83E0-5CC1BD68E7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3FC4893-C44D-4D78-B5F8-7485DE4CFB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D2F8CB-58D8-4C57-B9A8-5A5611C4B5BF}" type="datetimeFigureOut">
              <a:rPr lang="it-IT" smtClean="0"/>
              <a:t>18/02/2021</a:t>
            </a:fld>
            <a:endParaRPr lang="it-IT"/>
          </a:p>
        </p:txBody>
      </p:sp>
      <p:sp>
        <p:nvSpPr>
          <p:cNvPr id="5" name="Segnaposto piè di pagina 4">
            <a:extLst>
              <a:ext uri="{FF2B5EF4-FFF2-40B4-BE49-F238E27FC236}">
                <a16:creationId xmlns:a16="http://schemas.microsoft.com/office/drawing/2014/main" id="{043E94F5-0FAD-4A89-98C4-5BD245FCCD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5F65741-617F-410C-9984-1DFFFEAF6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0E828E-DA87-4E87-AD33-C2DFFBAA5737}" type="slidenum">
              <a:rPr lang="it-IT" smtClean="0"/>
              <a:t>‹N›</a:t>
            </a:fld>
            <a:endParaRPr lang="it-IT"/>
          </a:p>
        </p:txBody>
      </p:sp>
    </p:spTree>
    <p:extLst>
      <p:ext uri="{BB962C8B-B14F-4D97-AF65-F5344CB8AC3E}">
        <p14:creationId xmlns:p14="http://schemas.microsoft.com/office/powerpoint/2010/main" val="562022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BB990D-05C0-4FE1-82F2-909E7884ED34}"/>
              </a:ext>
            </a:extLst>
          </p:cNvPr>
          <p:cNvSpPr>
            <a:spLocks noGrp="1"/>
          </p:cNvSpPr>
          <p:nvPr>
            <p:ph type="ctrTitle"/>
          </p:nvPr>
        </p:nvSpPr>
        <p:spPr/>
        <p:txBody>
          <a:bodyPr>
            <a:normAutofit/>
          </a:bodyPr>
          <a:lstStyle/>
          <a:p>
            <a:r>
              <a:rPr lang="it-IT" sz="3200" b="1" i="1" dirty="0">
                <a:solidFill>
                  <a:srgbClr val="FF0000"/>
                </a:solidFill>
                <a:effectLst>
                  <a:outerShdw blurRad="38100" dist="38100" dir="2700000" algn="tl">
                    <a:srgbClr val="000000">
                      <a:alpha val="43137"/>
                    </a:srgbClr>
                  </a:outerShdw>
                </a:effectLst>
              </a:rPr>
              <a:t>La sospensione dell’espropriazione immobiliare</a:t>
            </a:r>
            <a:br>
              <a:rPr lang="it-IT" sz="3200" b="1" i="1" dirty="0">
                <a:solidFill>
                  <a:srgbClr val="FF0000"/>
                </a:solidFill>
                <a:effectLst>
                  <a:outerShdw blurRad="38100" dist="38100" dir="2700000" algn="tl">
                    <a:srgbClr val="000000">
                      <a:alpha val="43137"/>
                    </a:srgbClr>
                  </a:outerShdw>
                </a:effectLst>
              </a:rPr>
            </a:br>
            <a:r>
              <a:rPr lang="it-IT" sz="3200" b="1" i="1" dirty="0">
                <a:solidFill>
                  <a:srgbClr val="FF0000"/>
                </a:solidFill>
                <a:effectLst>
                  <a:outerShdw blurRad="38100" dist="38100" dir="2700000" algn="tl">
                    <a:srgbClr val="000000">
                      <a:alpha val="43137"/>
                    </a:srgbClr>
                  </a:outerShdw>
                </a:effectLst>
              </a:rPr>
              <a:t>ex art. 54 ter D.L. 18/2020 convertito con modificazioni dalla L. 27/2020</a:t>
            </a:r>
          </a:p>
        </p:txBody>
      </p:sp>
      <p:sp>
        <p:nvSpPr>
          <p:cNvPr id="3" name="Sottotitolo 2">
            <a:extLst>
              <a:ext uri="{FF2B5EF4-FFF2-40B4-BE49-F238E27FC236}">
                <a16:creationId xmlns:a16="http://schemas.microsoft.com/office/drawing/2014/main" id="{F9900865-3C83-46D6-BF61-875BE2674A2F}"/>
              </a:ext>
            </a:extLst>
          </p:cNvPr>
          <p:cNvSpPr>
            <a:spLocks noGrp="1"/>
          </p:cNvSpPr>
          <p:nvPr>
            <p:ph type="subTitle" idx="1"/>
          </p:nvPr>
        </p:nvSpPr>
        <p:spPr/>
        <p:txBody>
          <a:bodyPr/>
          <a:lstStyle/>
          <a:p>
            <a:pPr algn="r"/>
            <a:r>
              <a:rPr lang="it-IT" dirty="0"/>
              <a:t>Dott.ssa Stefania Frojo</a:t>
            </a:r>
          </a:p>
          <a:p>
            <a:pPr algn="r"/>
            <a:r>
              <a:rPr lang="it-IT" dirty="0"/>
              <a:t>Giudice del Tribunale di Ivrea</a:t>
            </a:r>
          </a:p>
        </p:txBody>
      </p:sp>
    </p:spTree>
    <p:extLst>
      <p:ext uri="{BB962C8B-B14F-4D97-AF65-F5344CB8AC3E}">
        <p14:creationId xmlns:p14="http://schemas.microsoft.com/office/powerpoint/2010/main" val="557160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95D494-D52A-46B6-9E7D-D5E25EA0B824}"/>
              </a:ext>
            </a:extLst>
          </p:cNvPr>
          <p:cNvSpPr>
            <a:spLocks noGrp="1"/>
          </p:cNvSpPr>
          <p:nvPr>
            <p:ph type="title"/>
          </p:nvPr>
        </p:nvSpPr>
        <p:spPr>
          <a:xfrm>
            <a:off x="838200" y="-209712"/>
            <a:ext cx="10515600" cy="1325563"/>
          </a:xfrm>
        </p:spPr>
        <p:txBody>
          <a:bodyPr/>
          <a:lstStyle/>
          <a:p>
            <a:pPr algn="ctr"/>
            <a:endParaRPr lang="it-IT" b="1" i="1" dirty="0"/>
          </a:p>
        </p:txBody>
      </p:sp>
      <p:sp>
        <p:nvSpPr>
          <p:cNvPr id="3" name="Segnaposto contenuto 2">
            <a:extLst>
              <a:ext uri="{FF2B5EF4-FFF2-40B4-BE49-F238E27FC236}">
                <a16:creationId xmlns:a16="http://schemas.microsoft.com/office/drawing/2014/main" id="{1161BA60-F872-4C0A-9C91-FD32F8CC0D94}"/>
              </a:ext>
            </a:extLst>
          </p:cNvPr>
          <p:cNvSpPr>
            <a:spLocks noGrp="1"/>
          </p:cNvSpPr>
          <p:nvPr>
            <p:ph idx="1"/>
          </p:nvPr>
        </p:nvSpPr>
        <p:spPr>
          <a:gradFill flip="none" rotWithShape="1">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path path="shape">
              <a:fillToRect l="50000" t="50000" r="50000" b="50000"/>
            </a:path>
            <a:tileRect/>
          </a:gradFill>
        </p:spPr>
        <p:txBody>
          <a:bodyPr>
            <a:normAutofit/>
          </a:bodyPr>
          <a:lstStyle/>
          <a:p>
            <a:pPr marL="0" indent="0" algn="just">
              <a:buNone/>
            </a:pPr>
            <a:r>
              <a:rPr lang="it-IT" b="1" dirty="0"/>
              <a:t>c. Verifica occupazione; </a:t>
            </a:r>
          </a:p>
          <a:p>
            <a:pPr marL="0" indent="0" algn="just">
              <a:buNone/>
            </a:pPr>
            <a:r>
              <a:rPr lang="it-IT" b="1" dirty="0"/>
              <a:t>	 </a:t>
            </a:r>
          </a:p>
          <a:p>
            <a:pPr marL="0" indent="0" algn="just">
              <a:buNone/>
            </a:pPr>
            <a:r>
              <a:rPr lang="it-IT" dirty="0"/>
              <a:t>	fare </a:t>
            </a:r>
            <a:r>
              <a:rPr lang="it-IT" u="sng" dirty="0"/>
              <a:t>sopralluogo</a:t>
            </a:r>
            <a:r>
              <a:rPr lang="it-IT" dirty="0"/>
              <a:t> ed acquisire certificato di residenza anagrafica;	</a:t>
            </a:r>
          </a:p>
          <a:p>
            <a:pPr marL="0" indent="0" algn="just">
              <a:buNone/>
            </a:pPr>
            <a:endParaRPr lang="it-IT" dirty="0"/>
          </a:p>
          <a:p>
            <a:pPr marL="0" indent="0" algn="just">
              <a:buNone/>
            </a:pPr>
            <a:r>
              <a:rPr lang="it-IT" dirty="0"/>
              <a:t>	necessaria nomina ausiliario (anche nei pignoramenti per quota 	indivisa) salvo che l’occupazione emerga </a:t>
            </a:r>
            <a:r>
              <a:rPr lang="it-IT" i="1" dirty="0" err="1"/>
              <a:t>ictu</a:t>
            </a:r>
            <a:r>
              <a:rPr lang="it-IT" i="1" dirty="0"/>
              <a:t> oculi</a:t>
            </a:r>
            <a:r>
              <a:rPr lang="it-IT" dirty="0"/>
              <a:t> in ipotesi 	peculiari (ad es. notifica a mani proprie presso bene 	pignorato);</a:t>
            </a:r>
          </a:p>
        </p:txBody>
      </p:sp>
      <p:sp>
        <p:nvSpPr>
          <p:cNvPr id="5" name="Freccia a destra 4">
            <a:extLst>
              <a:ext uri="{FF2B5EF4-FFF2-40B4-BE49-F238E27FC236}">
                <a16:creationId xmlns:a16="http://schemas.microsoft.com/office/drawing/2014/main" id="{EAB11EEA-C3A6-4E02-96E2-F524C09ACC17}"/>
              </a:ext>
            </a:extLst>
          </p:cNvPr>
          <p:cNvSpPr/>
          <p:nvPr/>
        </p:nvSpPr>
        <p:spPr>
          <a:xfrm>
            <a:off x="1263856" y="4138774"/>
            <a:ext cx="461639" cy="683581"/>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40000"/>
                  <a:lumOff val="60000"/>
                </a:schemeClr>
              </a:solidFill>
            </a:endParaRPr>
          </a:p>
        </p:txBody>
      </p:sp>
      <p:sp>
        <p:nvSpPr>
          <p:cNvPr id="7" name="Freccia a destra 6">
            <a:extLst>
              <a:ext uri="{FF2B5EF4-FFF2-40B4-BE49-F238E27FC236}">
                <a16:creationId xmlns:a16="http://schemas.microsoft.com/office/drawing/2014/main" id="{22F65A2F-8E60-4654-8D62-1B498918F10A}"/>
              </a:ext>
            </a:extLst>
          </p:cNvPr>
          <p:cNvSpPr/>
          <p:nvPr/>
        </p:nvSpPr>
        <p:spPr>
          <a:xfrm>
            <a:off x="1263856" y="2745419"/>
            <a:ext cx="461639" cy="683581"/>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40000"/>
                  <a:lumOff val="60000"/>
                </a:schemeClr>
              </a:solidFill>
            </a:endParaRPr>
          </a:p>
        </p:txBody>
      </p:sp>
    </p:spTree>
    <p:extLst>
      <p:ext uri="{BB962C8B-B14F-4D97-AF65-F5344CB8AC3E}">
        <p14:creationId xmlns:p14="http://schemas.microsoft.com/office/powerpoint/2010/main" val="84972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95D494-D52A-46B6-9E7D-D5E25EA0B824}"/>
              </a:ext>
            </a:extLst>
          </p:cNvPr>
          <p:cNvSpPr>
            <a:spLocks noGrp="1"/>
          </p:cNvSpPr>
          <p:nvPr>
            <p:ph type="title"/>
          </p:nvPr>
        </p:nvSpPr>
        <p:spPr>
          <a:xfrm>
            <a:off x="838200" y="-209712"/>
            <a:ext cx="10515600" cy="1325563"/>
          </a:xfrm>
        </p:spPr>
        <p:txBody>
          <a:bodyPr/>
          <a:lstStyle/>
          <a:p>
            <a:pPr algn="ctr"/>
            <a:endParaRPr lang="it-IT" b="1" i="1" dirty="0"/>
          </a:p>
        </p:txBody>
      </p:sp>
      <p:sp>
        <p:nvSpPr>
          <p:cNvPr id="3" name="Segnaposto contenuto 2">
            <a:extLst>
              <a:ext uri="{FF2B5EF4-FFF2-40B4-BE49-F238E27FC236}">
                <a16:creationId xmlns:a16="http://schemas.microsoft.com/office/drawing/2014/main" id="{1161BA60-F872-4C0A-9C91-FD32F8CC0D94}"/>
              </a:ext>
            </a:extLst>
          </p:cNvPr>
          <p:cNvSpPr>
            <a:spLocks noGrp="1"/>
          </p:cNvSpPr>
          <p:nvPr>
            <p:ph idx="1"/>
          </p:nvPr>
        </p:nvSpPr>
        <p:spPr>
          <a:xfrm>
            <a:off x="838200" y="1461640"/>
            <a:ext cx="10515600" cy="4351338"/>
          </a:xfrm>
          <a:gradFill flip="none" rotWithShape="1">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path path="shape">
              <a:fillToRect l="50000" t="50000" r="50000" b="50000"/>
            </a:path>
            <a:tileRect/>
          </a:gradFill>
        </p:spPr>
        <p:txBody>
          <a:bodyPr>
            <a:normAutofit lnSpcReduction="10000"/>
          </a:bodyPr>
          <a:lstStyle/>
          <a:p>
            <a:pPr marL="0" indent="0" algn="just">
              <a:buNone/>
            </a:pPr>
            <a:r>
              <a:rPr lang="it-IT" b="1" i="1" dirty="0"/>
              <a:t>d. Occorre depositare relazione sullo stato occupazione?</a:t>
            </a:r>
          </a:p>
          <a:p>
            <a:pPr marL="0" indent="0" algn="just">
              <a:buNone/>
            </a:pPr>
            <a:r>
              <a:rPr lang="it-IT" b="1" dirty="0"/>
              <a:t>	</a:t>
            </a:r>
          </a:p>
          <a:p>
            <a:pPr marL="0" indent="0" algn="just">
              <a:buNone/>
            </a:pPr>
            <a:r>
              <a:rPr lang="it-IT" u="sng" dirty="0"/>
              <a:t>Circolare Ivrea</a:t>
            </a:r>
            <a:r>
              <a:rPr lang="it-IT" b="1" dirty="0"/>
              <a:t>	</a:t>
            </a:r>
            <a:r>
              <a:rPr lang="it-IT" b="1" u="sng" dirty="0"/>
              <a:t>1</a:t>
            </a:r>
            <a:r>
              <a:rPr lang="it-IT" b="1" dirty="0"/>
              <a:t>. solo in caso di accertata occupazione da parte 				debitore </a:t>
            </a:r>
            <a:r>
              <a:rPr lang="it-IT" dirty="0"/>
              <a:t>(dicitura “</a:t>
            </a:r>
            <a:r>
              <a:rPr lang="it-IT" i="1" dirty="0"/>
              <a:t>relazione ex art. 54 ter»</a:t>
            </a:r>
            <a:r>
              <a:rPr lang="it-IT" dirty="0"/>
              <a:t>);</a:t>
            </a:r>
          </a:p>
          <a:p>
            <a:pPr marL="0" indent="0" algn="just">
              <a:buNone/>
            </a:pPr>
            <a:r>
              <a:rPr lang="it-IT" b="1" dirty="0"/>
              <a:t>			</a:t>
            </a:r>
            <a:r>
              <a:rPr lang="it-IT" b="1" u="sng" dirty="0"/>
              <a:t>2</a:t>
            </a:r>
            <a:r>
              <a:rPr lang="it-IT" b="1" dirty="0"/>
              <a:t>. solo per esecuzioni </a:t>
            </a:r>
            <a:r>
              <a:rPr lang="it-IT" b="1" u="sng" dirty="0"/>
              <a:t>non</a:t>
            </a:r>
            <a:r>
              <a:rPr lang="it-IT" b="1" dirty="0"/>
              <a:t> ancora sospese ex art. 				54 </a:t>
            </a:r>
            <a:r>
              <a:rPr lang="it-IT" b="1" i="1" dirty="0"/>
              <a:t>ter;</a:t>
            </a:r>
          </a:p>
          <a:p>
            <a:pPr marL="0" indent="0" algn="just">
              <a:buNone/>
            </a:pPr>
            <a:r>
              <a:rPr lang="it-IT" dirty="0"/>
              <a:t>			</a:t>
            </a:r>
            <a:r>
              <a:rPr lang="it-IT" sz="2000" dirty="0"/>
              <a:t>(per quelle già sospese prima dell’udienza 569 c.p.c.: </a:t>
            </a:r>
            <a:r>
              <a:rPr lang="it-IT" sz="2000" i="1" dirty="0"/>
              <a:t>sufficiente</a:t>
            </a:r>
            <a:r>
              <a:rPr lang="it-IT" sz="2000" dirty="0"/>
              <a:t> </a:t>
            </a:r>
            <a:r>
              <a:rPr lang="it-IT" sz="2000" i="1" dirty="0"/>
              <a:t>istanza 			differimento dell’udienza 569 c.p.c. da parte esperto</a:t>
            </a:r>
            <a:r>
              <a:rPr lang="it-IT" sz="2000" dirty="0"/>
              <a:t>);</a:t>
            </a:r>
          </a:p>
          <a:p>
            <a:pPr marL="0" indent="0" algn="just">
              <a:buNone/>
            </a:pPr>
            <a:r>
              <a:rPr lang="it-IT" b="1" dirty="0"/>
              <a:t>			</a:t>
            </a:r>
            <a:r>
              <a:rPr lang="it-IT" b="1" u="sng" dirty="0"/>
              <a:t>3</a:t>
            </a:r>
            <a:r>
              <a:rPr lang="it-IT" b="1" dirty="0"/>
              <a:t>. ripresa</a:t>
            </a:r>
            <a:r>
              <a:rPr lang="it-IT" dirty="0"/>
              <a:t> delle attività esecutive alla cessazione del 				periodo di sospensione (art. 297 c.p.c.); </a:t>
            </a:r>
          </a:p>
          <a:p>
            <a:pPr marL="0" indent="0" algn="just">
              <a:buNone/>
            </a:pPr>
            <a:endParaRPr lang="it-IT" dirty="0"/>
          </a:p>
          <a:p>
            <a:pPr marL="0" indent="0" algn="just">
              <a:buNone/>
            </a:pPr>
            <a:endParaRPr lang="it-IT" b="1" dirty="0"/>
          </a:p>
          <a:p>
            <a:pPr marL="0" indent="0" algn="just">
              <a:buNone/>
            </a:pPr>
            <a:endParaRPr lang="it-IT" b="1" dirty="0"/>
          </a:p>
        </p:txBody>
      </p:sp>
      <p:sp>
        <p:nvSpPr>
          <p:cNvPr id="4" name="Freccia a destra 3">
            <a:extLst>
              <a:ext uri="{FF2B5EF4-FFF2-40B4-BE49-F238E27FC236}">
                <a16:creationId xmlns:a16="http://schemas.microsoft.com/office/drawing/2014/main" id="{1401C0F2-46A3-47D3-8B8C-FBFC7AFE4D20}"/>
              </a:ext>
            </a:extLst>
          </p:cNvPr>
          <p:cNvSpPr/>
          <p:nvPr/>
        </p:nvSpPr>
        <p:spPr>
          <a:xfrm>
            <a:off x="1988599" y="3266982"/>
            <a:ext cx="1242873" cy="12162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13499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785C34-8C41-4BEF-B510-9B301D8FE5BE}"/>
              </a:ext>
            </a:extLst>
          </p:cNvPr>
          <p:cNvSpPr>
            <a:spLocks noGrp="1"/>
          </p:cNvSpPr>
          <p:nvPr>
            <p:ph type="title"/>
          </p:nvPr>
        </p:nvSpPr>
        <p:spPr/>
        <p:txBody>
          <a:bodyPr/>
          <a:lstStyle/>
          <a:p>
            <a:r>
              <a:rPr lang="it-IT" b="1" i="1" dirty="0"/>
              <a:t>nodi interpretativi</a:t>
            </a:r>
          </a:p>
        </p:txBody>
      </p:sp>
      <p:graphicFrame>
        <p:nvGraphicFramePr>
          <p:cNvPr id="4" name="Segnaposto contenuto 3">
            <a:extLst>
              <a:ext uri="{FF2B5EF4-FFF2-40B4-BE49-F238E27FC236}">
                <a16:creationId xmlns:a16="http://schemas.microsoft.com/office/drawing/2014/main" id="{47E4B33E-CA61-4FBE-A09B-30E3C75B07FC}"/>
              </a:ext>
            </a:extLst>
          </p:cNvPr>
          <p:cNvGraphicFramePr>
            <a:graphicFrameLocks noGrp="1"/>
          </p:cNvGraphicFramePr>
          <p:nvPr>
            <p:ph idx="1"/>
            <p:extLst>
              <p:ext uri="{D42A27DB-BD31-4B8C-83A1-F6EECF244321}">
                <p14:modId xmlns:p14="http://schemas.microsoft.com/office/powerpoint/2010/main" val="172951363"/>
              </p:ext>
            </p:extLst>
          </p:nvPr>
        </p:nvGraphicFramePr>
        <p:xfrm>
          <a:off x="838200" y="1788679"/>
          <a:ext cx="10515600" cy="4704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1781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chemeClr val="accent4">
                <a:lumMod val="60000"/>
                <a:lumOff val="40000"/>
              </a:schemeClr>
            </a:gs>
            <a:gs pos="100000">
              <a:srgbClr val="EED4F1"/>
            </a:gs>
            <a:gs pos="0">
              <a:schemeClr val="accent4">
                <a:lumMod val="60000"/>
                <a:lumOff val="40000"/>
              </a:schemeClr>
            </a:gs>
            <a:gs pos="0">
              <a:schemeClr val="accent6">
                <a:lumMod val="20000"/>
                <a:lumOff val="80000"/>
              </a:schemeClr>
            </a:gs>
            <a:gs pos="100000">
              <a:schemeClr val="accent4">
                <a:lumMod val="40000"/>
                <a:lumOff val="60000"/>
              </a:schemeClr>
            </a:gs>
            <a:gs pos="0">
              <a:srgbClr val="E2E9C0"/>
            </a:gs>
            <a:gs pos="0">
              <a:schemeClr val="accent6">
                <a:lumMod val="40000"/>
                <a:lumOff val="60000"/>
              </a:schemeClr>
            </a:gs>
            <a:gs pos="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742A61-FF12-4DA4-AC4E-9F07ED123265}"/>
              </a:ext>
            </a:extLst>
          </p:cNvPr>
          <p:cNvSpPr>
            <a:spLocks noGrp="1"/>
          </p:cNvSpPr>
          <p:nvPr>
            <p:ph type="title"/>
          </p:nvPr>
        </p:nvSpPr>
        <p:spPr>
          <a:gradFill>
            <a:gsLst>
              <a:gs pos="100000">
                <a:schemeClr val="accent4">
                  <a:lumMod val="60000"/>
                  <a:lumOff val="40000"/>
                </a:schemeClr>
              </a:gs>
              <a:gs pos="100000">
                <a:srgbClr val="EED4F1"/>
              </a:gs>
              <a:gs pos="0">
                <a:schemeClr val="accent4">
                  <a:lumMod val="60000"/>
                  <a:lumOff val="40000"/>
                </a:schemeClr>
              </a:gs>
              <a:gs pos="0">
                <a:schemeClr val="accent6">
                  <a:lumMod val="20000"/>
                  <a:lumOff val="80000"/>
                </a:schemeClr>
              </a:gs>
              <a:gs pos="100000">
                <a:schemeClr val="accent4">
                  <a:lumMod val="40000"/>
                  <a:lumOff val="60000"/>
                </a:schemeClr>
              </a:gs>
              <a:gs pos="20000">
                <a:srgbClr val="E2E9C0"/>
              </a:gs>
              <a:gs pos="0">
                <a:schemeClr val="accent6">
                  <a:lumMod val="40000"/>
                  <a:lumOff val="60000"/>
                </a:schemeClr>
              </a:gs>
              <a:gs pos="0">
                <a:schemeClr val="accent1">
                  <a:lumMod val="30000"/>
                  <a:lumOff val="70000"/>
                </a:schemeClr>
              </a:gs>
            </a:gsLst>
            <a:lin ang="5400000" scaled="1"/>
          </a:gradFill>
        </p:spPr>
        <p:txBody>
          <a:bodyPr/>
          <a:lstStyle/>
          <a:p>
            <a:r>
              <a:rPr lang="it-IT" i="1" dirty="0"/>
              <a:t>Se la procedura riguarda </a:t>
            </a:r>
            <a:r>
              <a:rPr lang="it-IT" b="1" i="1" dirty="0"/>
              <a:t>più</a:t>
            </a:r>
            <a:r>
              <a:rPr lang="it-IT" i="1" dirty="0"/>
              <a:t> beni immobili del debitore esecutato </a:t>
            </a:r>
            <a:r>
              <a:rPr lang="it-IT" dirty="0"/>
              <a:t>….</a:t>
            </a:r>
          </a:p>
        </p:txBody>
      </p:sp>
      <p:sp>
        <p:nvSpPr>
          <p:cNvPr id="3" name="Segnaposto contenuto 2">
            <a:extLst>
              <a:ext uri="{FF2B5EF4-FFF2-40B4-BE49-F238E27FC236}">
                <a16:creationId xmlns:a16="http://schemas.microsoft.com/office/drawing/2014/main" id="{4F2E83E7-CAD1-46B6-8629-948574123022}"/>
              </a:ext>
            </a:extLst>
          </p:cNvPr>
          <p:cNvSpPr>
            <a:spLocks noGrp="1"/>
          </p:cNvSpPr>
          <p:nvPr>
            <p:ph idx="1"/>
          </p:nvPr>
        </p:nvSpPr>
        <p:spPr>
          <a:gradFill>
            <a:gsLst>
              <a:gs pos="100000">
                <a:schemeClr val="accent4">
                  <a:lumMod val="60000"/>
                  <a:lumOff val="40000"/>
                </a:schemeClr>
              </a:gs>
              <a:gs pos="100000">
                <a:srgbClr val="EED4F1"/>
              </a:gs>
              <a:gs pos="0">
                <a:schemeClr val="accent4">
                  <a:lumMod val="60000"/>
                  <a:lumOff val="40000"/>
                </a:schemeClr>
              </a:gs>
              <a:gs pos="0">
                <a:schemeClr val="accent6">
                  <a:lumMod val="20000"/>
                  <a:lumOff val="80000"/>
                </a:schemeClr>
              </a:gs>
              <a:gs pos="100000">
                <a:schemeClr val="accent4">
                  <a:lumMod val="40000"/>
                  <a:lumOff val="60000"/>
                </a:schemeClr>
              </a:gs>
              <a:gs pos="0">
                <a:srgbClr val="E2E9C0"/>
              </a:gs>
              <a:gs pos="0">
                <a:schemeClr val="accent6">
                  <a:lumMod val="40000"/>
                  <a:lumOff val="60000"/>
                </a:schemeClr>
              </a:gs>
              <a:gs pos="0">
                <a:schemeClr val="accent1">
                  <a:lumMod val="30000"/>
                  <a:lumOff val="70000"/>
                </a:schemeClr>
              </a:gs>
            </a:gsLst>
            <a:lin ang="5400000" scaled="1"/>
          </a:gradFill>
        </p:spPr>
        <p:txBody>
          <a:bodyPr/>
          <a:lstStyle/>
          <a:p>
            <a:pPr lvl="1"/>
            <a:endParaRPr lang="it-IT" i="1" dirty="0"/>
          </a:p>
          <a:p>
            <a:endParaRPr lang="it-IT" i="1" dirty="0"/>
          </a:p>
          <a:p>
            <a:endParaRPr lang="it-IT" i="1" dirty="0"/>
          </a:p>
          <a:p>
            <a:pPr marL="0" indent="0">
              <a:buNone/>
            </a:pPr>
            <a:r>
              <a:rPr lang="it-IT" sz="4000" i="1" dirty="0"/>
              <a:t>l’esecuzione sarà sospesa solo per i beni che siano occupati dal debitore … potrà proseguire per gli  altri beni … </a:t>
            </a:r>
          </a:p>
        </p:txBody>
      </p:sp>
      <p:sp>
        <p:nvSpPr>
          <p:cNvPr id="4" name="Freccia a destra 3">
            <a:extLst>
              <a:ext uri="{FF2B5EF4-FFF2-40B4-BE49-F238E27FC236}">
                <a16:creationId xmlns:a16="http://schemas.microsoft.com/office/drawing/2014/main" id="{34206A71-4D0E-488E-95B0-C0FEB67AA94D}"/>
              </a:ext>
            </a:extLst>
          </p:cNvPr>
          <p:cNvSpPr/>
          <p:nvPr/>
        </p:nvSpPr>
        <p:spPr>
          <a:xfrm rot="5400000">
            <a:off x="4756727" y="2052132"/>
            <a:ext cx="1145309" cy="1080655"/>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170297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C397C7-5D0A-4C0B-8AD0-158314DD7162}"/>
              </a:ext>
            </a:extLst>
          </p:cNvPr>
          <p:cNvSpPr>
            <a:spLocks noGrp="1"/>
          </p:cNvSpPr>
          <p:nvPr>
            <p:ph type="title"/>
          </p:nvPr>
        </p:nvSpPr>
        <p:spPr/>
        <p:txBody>
          <a:bodyPr/>
          <a:lstStyle/>
          <a:p>
            <a:r>
              <a:rPr lang="it-IT" b="1" i="1" dirty="0"/>
              <a:t>La natura della sospensione</a:t>
            </a:r>
          </a:p>
        </p:txBody>
      </p:sp>
      <p:sp>
        <p:nvSpPr>
          <p:cNvPr id="3" name="Segnaposto contenuto 2">
            <a:extLst>
              <a:ext uri="{FF2B5EF4-FFF2-40B4-BE49-F238E27FC236}">
                <a16:creationId xmlns:a16="http://schemas.microsoft.com/office/drawing/2014/main" id="{3DBF3B9E-1F65-42A5-9AE8-B5CCE76BB185}"/>
              </a:ext>
            </a:extLst>
          </p:cNvPr>
          <p:cNvSpPr>
            <a:spLocks noGrp="1"/>
          </p:cNvSpPr>
          <p:nvPr>
            <p:ph idx="1"/>
          </p:nvPr>
        </p:nvSpPr>
        <p:spPr/>
        <p:txBody>
          <a:bodyPr>
            <a:normAutofit fontScale="92500" lnSpcReduction="10000"/>
          </a:bodyPr>
          <a:lstStyle/>
          <a:p>
            <a:r>
              <a:rPr lang="it-IT" dirty="0"/>
              <a:t>Sospensione </a:t>
            </a:r>
            <a:r>
              <a:rPr lang="it-IT" b="1" dirty="0"/>
              <a:t>esterna</a:t>
            </a:r>
            <a:r>
              <a:rPr lang="it-IT" dirty="0"/>
              <a:t> </a:t>
            </a:r>
            <a:r>
              <a:rPr lang="it-IT" b="1" dirty="0"/>
              <a:t>necessaria</a:t>
            </a:r>
            <a:r>
              <a:rPr lang="it-IT" dirty="0"/>
              <a:t> (disposta dalla legge ex art. 623 c.p.c.);</a:t>
            </a:r>
          </a:p>
          <a:p>
            <a:pPr marL="0" indent="0">
              <a:buNone/>
            </a:pPr>
            <a:r>
              <a:rPr lang="it-IT" dirty="0"/>
              <a:t>		-- provvedimento </a:t>
            </a:r>
            <a:r>
              <a:rPr lang="it-IT" i="1" dirty="0"/>
              <a:t>ricognitivo G.E: circa l’applicabilità della 			    sospensione;</a:t>
            </a:r>
          </a:p>
          <a:p>
            <a:pPr marL="0" indent="0">
              <a:buNone/>
            </a:pPr>
            <a:r>
              <a:rPr lang="it-IT" dirty="0"/>
              <a:t>			-- </a:t>
            </a:r>
            <a:r>
              <a:rPr lang="it-IT" b="1" dirty="0"/>
              <a:t>impugnabile</a:t>
            </a:r>
            <a:r>
              <a:rPr lang="it-IT" dirty="0"/>
              <a:t> ex art. 617 c.p.c.;</a:t>
            </a:r>
            <a:r>
              <a:rPr lang="it-IT" i="1" dirty="0"/>
              <a:t> </a:t>
            </a:r>
          </a:p>
          <a:p>
            <a:pPr marL="0" indent="0">
              <a:buNone/>
            </a:pPr>
            <a:r>
              <a:rPr lang="it-IT" i="1" dirty="0"/>
              <a:t>			--  </a:t>
            </a:r>
            <a:r>
              <a:rPr lang="it-IT" b="1" dirty="0"/>
              <a:t>vincolato</a:t>
            </a:r>
            <a:r>
              <a:rPr lang="it-IT" i="1" dirty="0"/>
              <a:t> (</a:t>
            </a:r>
            <a:r>
              <a:rPr lang="it-IT" dirty="0"/>
              <a:t>senza poter compiere valutazioni di 					carattere discrezionale);</a:t>
            </a:r>
          </a:p>
          <a:p>
            <a:pPr marL="0" indent="0">
              <a:buNone/>
            </a:pPr>
            <a:r>
              <a:rPr lang="it-IT" dirty="0"/>
              <a:t>			-- prende effetto a far data dal </a:t>
            </a:r>
            <a:r>
              <a:rPr lang="it-IT" b="1" dirty="0"/>
              <a:t>30/04/2020 </a:t>
            </a:r>
            <a:r>
              <a:rPr lang="it-IT" sz="1700" dirty="0"/>
              <a:t>(a prescindere dalla 				data di adozione)</a:t>
            </a:r>
            <a:r>
              <a:rPr lang="it-IT" dirty="0"/>
              <a:t>;</a:t>
            </a:r>
          </a:p>
          <a:p>
            <a:pPr marL="0" indent="0">
              <a:buNone/>
            </a:pPr>
            <a:r>
              <a:rPr lang="it-IT" dirty="0"/>
              <a:t>			-- prassi del Tribunale: provvedimento per </a:t>
            </a:r>
            <a:r>
              <a:rPr lang="it-IT" b="1" i="1" dirty="0"/>
              <a:t>singolo</a:t>
            </a:r>
            <a:r>
              <a:rPr lang="it-IT" dirty="0"/>
              <a:t> 					fascicolo </a:t>
            </a:r>
            <a:r>
              <a:rPr lang="it-IT" dirty="0">
                <a:sym typeface="Wingdings" panose="05000000000000000000" pitchFamily="2" charset="2"/>
              </a:rPr>
              <a:t> importante funzione deflattiva;</a:t>
            </a:r>
          </a:p>
          <a:p>
            <a:pPr marL="0" indent="0">
              <a:buNone/>
            </a:pPr>
            <a:r>
              <a:rPr lang="it-IT" dirty="0"/>
              <a:t>		</a:t>
            </a:r>
          </a:p>
        </p:txBody>
      </p:sp>
    </p:spTree>
    <p:extLst>
      <p:ext uri="{BB962C8B-B14F-4D97-AF65-F5344CB8AC3E}">
        <p14:creationId xmlns:p14="http://schemas.microsoft.com/office/powerpoint/2010/main" val="1950233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EFE6A7"/>
            </a:gs>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BCD118-2EFF-4082-8DAF-180FE259F90E}"/>
              </a:ext>
            </a:extLst>
          </p:cNvPr>
          <p:cNvSpPr>
            <a:spLocks noGrp="1"/>
          </p:cNvSpPr>
          <p:nvPr>
            <p:ph type="title"/>
          </p:nvPr>
        </p:nvSpPr>
        <p:spPr>
          <a:xfrm>
            <a:off x="838200" y="365126"/>
            <a:ext cx="10515600" cy="1075748"/>
          </a:xfrm>
          <a:gradFill>
            <a:gsLst>
              <a:gs pos="47804">
                <a:srgbClr val="E4EFD3"/>
              </a:gs>
              <a:gs pos="0">
                <a:srgbClr val="E7ECC7"/>
              </a:gs>
              <a:gs pos="0">
                <a:srgbClr val="EFE6A7"/>
              </a:gs>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p:spPr>
        <p:txBody>
          <a:bodyPr/>
          <a:lstStyle/>
          <a:p>
            <a:r>
              <a:rPr lang="it-IT" b="1" i="1" dirty="0"/>
              <a:t>Effetti: 1. Incidenza sui termini processuali</a:t>
            </a:r>
          </a:p>
        </p:txBody>
      </p:sp>
      <p:sp>
        <p:nvSpPr>
          <p:cNvPr id="3" name="Segnaposto contenuto 2">
            <a:extLst>
              <a:ext uri="{FF2B5EF4-FFF2-40B4-BE49-F238E27FC236}">
                <a16:creationId xmlns:a16="http://schemas.microsoft.com/office/drawing/2014/main" id="{B4A2AACF-3720-4707-8F1A-5C1E1D8124C0}"/>
              </a:ext>
            </a:extLst>
          </p:cNvPr>
          <p:cNvSpPr>
            <a:spLocks noGrp="1"/>
          </p:cNvSpPr>
          <p:nvPr>
            <p:ph idx="1"/>
          </p:nvPr>
        </p:nvSpPr>
        <p:spPr>
          <a:gradFill>
            <a:gsLst>
              <a:gs pos="26554">
                <a:srgbClr val="EAE9B9"/>
              </a:gs>
              <a:gs pos="46916">
                <a:srgbClr val="E7ECC7"/>
              </a:gs>
              <a:gs pos="0">
                <a:srgbClr val="EFE6A7"/>
              </a:gs>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p:spPr>
        <p:txBody>
          <a:bodyPr>
            <a:normAutofit lnSpcReduction="10000"/>
          </a:bodyPr>
          <a:lstStyle/>
          <a:p>
            <a:pPr algn="just">
              <a:buFont typeface="Wingdings" panose="05000000000000000000" pitchFamily="2" charset="2"/>
              <a:buChar char="§"/>
            </a:pPr>
            <a:r>
              <a:rPr lang="it-IT" b="1" i="1" dirty="0"/>
              <a:t>art. 626 c.p.c.: «quando il processo è sospeso, nessun atto può essere compiuto, salva diversa disposizione del Giudice dell’esecuzione».</a:t>
            </a:r>
          </a:p>
          <a:p>
            <a:pPr algn="just">
              <a:buFont typeface="Wingdings" panose="05000000000000000000" pitchFamily="2" charset="2"/>
              <a:buChar char="§"/>
            </a:pPr>
            <a:r>
              <a:rPr lang="it-IT" b="1" i="1" dirty="0"/>
              <a:t>Tesi maggioritaria (Cass. 17452/2006) -- &gt; applicazione analogica 			dell’art. </a:t>
            </a:r>
            <a:r>
              <a:rPr lang="it-IT" b="1" i="1" u="sng" dirty="0"/>
              <a:t>298</a:t>
            </a:r>
            <a:r>
              <a:rPr lang="it-IT" b="1" i="1" dirty="0"/>
              <a:t> comma 2° c.p.c. al processo esecutivo: </a:t>
            </a:r>
          </a:p>
          <a:p>
            <a:pPr marL="0" indent="0">
              <a:buNone/>
            </a:pPr>
            <a:r>
              <a:rPr lang="it-IT" b="1" i="1" dirty="0"/>
              <a:t>		sospensione dei termini processuali </a:t>
            </a:r>
            <a:r>
              <a:rPr lang="it-IT" b="1" i="1" dirty="0" err="1"/>
              <a:t>endo</a:t>
            </a:r>
            <a:r>
              <a:rPr lang="it-IT" b="1" i="1" dirty="0"/>
              <a:t>-esecutivi  </a:t>
            </a:r>
            <a:r>
              <a:rPr lang="it-IT" b="1" i="1" dirty="0">
                <a:sym typeface="Wingdings" panose="05000000000000000000" pitchFamily="2" charset="2"/>
              </a:rPr>
              <a:t> 			termini che scandiscono  lo svolgimento del processo 				esecutivo;</a:t>
            </a:r>
          </a:p>
          <a:p>
            <a:pPr lvl="3">
              <a:buFont typeface="Wingdings" panose="05000000000000000000" pitchFamily="2" charset="2"/>
              <a:buChar char="q"/>
            </a:pPr>
            <a:r>
              <a:rPr lang="it-IT" b="1" i="1" dirty="0"/>
              <a:t>    termine per iscrizione a ruolo, per deposito documentazione ipocatastale o dell’istanza di      	vendita; </a:t>
            </a:r>
          </a:p>
          <a:p>
            <a:pPr lvl="3">
              <a:buFont typeface="Wingdings" panose="05000000000000000000" pitchFamily="2" charset="2"/>
              <a:buChar char="q"/>
            </a:pPr>
            <a:r>
              <a:rPr lang="it-IT" b="1" i="1" dirty="0"/>
              <a:t>    termine per la notifica dell’avviso di vendita;</a:t>
            </a:r>
          </a:p>
          <a:p>
            <a:pPr lvl="3">
              <a:buFont typeface="Wingdings" panose="05000000000000000000" pitchFamily="2" charset="2"/>
              <a:buChar char="q"/>
            </a:pPr>
            <a:r>
              <a:rPr lang="it-IT" b="1" i="1" dirty="0"/>
              <a:t>    termine per il versamento del fondo spese PVP </a:t>
            </a:r>
            <a:r>
              <a:rPr lang="it-IT" b="1" dirty="0"/>
              <a:t>(art. 631 </a:t>
            </a:r>
            <a:r>
              <a:rPr lang="it-IT" b="1" i="1" dirty="0"/>
              <a:t>bis</a:t>
            </a:r>
            <a:r>
              <a:rPr lang="it-IT" b="1" dirty="0"/>
              <a:t> c.p.c.);</a:t>
            </a:r>
          </a:p>
          <a:p>
            <a:pPr lvl="3">
              <a:buFont typeface="Wingdings" panose="05000000000000000000" pitchFamily="2" charset="2"/>
              <a:buChar char="q"/>
            </a:pPr>
            <a:endParaRPr lang="it-IT" b="1" i="1" dirty="0"/>
          </a:p>
          <a:p>
            <a:pPr lvl="2"/>
            <a:endParaRPr lang="it-IT" b="1" i="1" dirty="0"/>
          </a:p>
        </p:txBody>
      </p:sp>
    </p:spTree>
    <p:extLst>
      <p:ext uri="{BB962C8B-B14F-4D97-AF65-F5344CB8AC3E}">
        <p14:creationId xmlns:p14="http://schemas.microsoft.com/office/powerpoint/2010/main" val="3899762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26554">
              <a:srgbClr val="EAE9B9"/>
            </a:gs>
            <a:gs pos="46916">
              <a:srgbClr val="E7ECC7"/>
            </a:gs>
            <a:gs pos="0">
              <a:srgbClr val="EFE6A7"/>
            </a:gs>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9A6F3F-79AF-43BD-8B19-BAEB550F4326}"/>
              </a:ext>
            </a:extLst>
          </p:cNvPr>
          <p:cNvSpPr>
            <a:spLocks noGrp="1"/>
          </p:cNvSpPr>
          <p:nvPr>
            <p:ph type="title"/>
          </p:nvPr>
        </p:nvSpPr>
        <p:spPr/>
        <p:txBody>
          <a:bodyPr>
            <a:noAutofit/>
          </a:bodyPr>
          <a:lstStyle/>
          <a:p>
            <a:pPr algn="just"/>
            <a:r>
              <a:rPr lang="it-IT" sz="3600" b="1" i="1" dirty="0"/>
              <a:t>Dubbio interpretativo:</a:t>
            </a:r>
          </a:p>
        </p:txBody>
      </p:sp>
      <p:sp>
        <p:nvSpPr>
          <p:cNvPr id="3" name="Segnaposto contenuto 2">
            <a:extLst>
              <a:ext uri="{FF2B5EF4-FFF2-40B4-BE49-F238E27FC236}">
                <a16:creationId xmlns:a16="http://schemas.microsoft.com/office/drawing/2014/main" id="{4DB3743A-3034-4576-BE51-DDD26DD604C6}"/>
              </a:ext>
            </a:extLst>
          </p:cNvPr>
          <p:cNvSpPr>
            <a:spLocks noGrp="1"/>
          </p:cNvSpPr>
          <p:nvPr>
            <p:ph idx="1"/>
          </p:nvPr>
        </p:nvSpPr>
        <p:spPr>
          <a:xfrm>
            <a:off x="838200" y="1834861"/>
            <a:ext cx="10515600" cy="4351338"/>
          </a:xfrm>
        </p:spPr>
        <p:txBody>
          <a:bodyPr>
            <a:normAutofit fontScale="92500" lnSpcReduction="20000"/>
          </a:bodyPr>
          <a:lstStyle/>
          <a:p>
            <a:pPr marL="1828800" lvl="4" indent="0">
              <a:buNone/>
            </a:pPr>
            <a:r>
              <a:rPr lang="it-IT" sz="3200" dirty="0"/>
              <a:t>Termine di </a:t>
            </a:r>
            <a:r>
              <a:rPr lang="it-IT" sz="3200" b="1" dirty="0"/>
              <a:t>versamento</a:t>
            </a:r>
            <a:r>
              <a:rPr lang="it-IT" sz="3200" dirty="0"/>
              <a:t> del prezzo;	</a:t>
            </a:r>
          </a:p>
          <a:p>
            <a:pPr marL="1828800" lvl="4" indent="0">
              <a:buNone/>
            </a:pPr>
            <a:r>
              <a:rPr lang="it-IT" sz="3200" i="1" dirty="0"/>
              <a:t>	</a:t>
            </a:r>
            <a:endParaRPr lang="it-IT" sz="2200" dirty="0"/>
          </a:p>
          <a:p>
            <a:pPr marL="1828800" lvl="4" indent="0">
              <a:buNone/>
            </a:pPr>
            <a:r>
              <a:rPr lang="it-IT" sz="3200" dirty="0"/>
              <a:t>Termine di </a:t>
            </a:r>
            <a:r>
              <a:rPr lang="it-IT" sz="3200" b="1" dirty="0"/>
              <a:t>versamento</a:t>
            </a:r>
            <a:r>
              <a:rPr lang="it-IT" sz="3200" dirty="0"/>
              <a:t> delle rate di conversione;</a:t>
            </a:r>
          </a:p>
          <a:p>
            <a:pPr marL="1828800" lvl="4" indent="0">
              <a:buNone/>
            </a:pPr>
            <a:endParaRPr lang="it-IT" sz="3200" dirty="0"/>
          </a:p>
          <a:p>
            <a:pPr marL="1828800" lvl="4" indent="0" algn="just">
              <a:buNone/>
            </a:pPr>
            <a:r>
              <a:rPr lang="it-IT" sz="3200" dirty="0"/>
              <a:t>opinione maggioritaria positiva: sono termini di natura </a:t>
            </a:r>
            <a:r>
              <a:rPr lang="it-IT" sz="3200" b="1" dirty="0"/>
              <a:t>processuale </a:t>
            </a:r>
            <a:r>
              <a:rPr lang="it-IT" sz="3200" b="1" dirty="0">
                <a:sym typeface="Wingdings" panose="05000000000000000000" pitchFamily="2" charset="2"/>
              </a:rPr>
              <a:t> </a:t>
            </a:r>
            <a:r>
              <a:rPr lang="it-IT" sz="2800" dirty="0">
                <a:sym typeface="Wingdings" panose="05000000000000000000" pitchFamily="2" charset="2"/>
              </a:rPr>
              <a:t>scandiscono lo sviluppo dell’espropriazione segnando i termini e le modalità in cui può essere definita</a:t>
            </a:r>
            <a:r>
              <a:rPr lang="it-IT" sz="3200" dirty="0">
                <a:sym typeface="Wingdings" panose="05000000000000000000" pitchFamily="2" charset="2"/>
              </a:rPr>
              <a:t>;</a:t>
            </a:r>
          </a:p>
          <a:p>
            <a:pPr marL="1828800" lvl="4" indent="0" algn="just">
              <a:buNone/>
            </a:pPr>
            <a:endParaRPr lang="it-IT" sz="3200" u="sng" dirty="0">
              <a:sym typeface="Wingdings" panose="05000000000000000000" pitchFamily="2" charset="2"/>
            </a:endParaRPr>
          </a:p>
          <a:p>
            <a:pPr marL="1828800" lvl="4" indent="0" algn="just">
              <a:buNone/>
            </a:pPr>
            <a:r>
              <a:rPr lang="it-IT" sz="3200" u="sng" dirty="0">
                <a:sym typeface="Wingdings" panose="05000000000000000000" pitchFamily="2" charset="2"/>
              </a:rPr>
              <a:t>PBL</a:t>
            </a:r>
            <a:r>
              <a:rPr lang="it-IT" sz="3200" dirty="0">
                <a:sym typeface="Wingdings" panose="05000000000000000000" pitchFamily="2" charset="2"/>
              </a:rPr>
              <a:t>: è nulla la distribuzione </a:t>
            </a:r>
            <a:r>
              <a:rPr lang="it-IT" sz="3200" i="1" dirty="0">
                <a:sym typeface="Wingdings" panose="05000000000000000000" pitchFamily="2" charset="2"/>
              </a:rPr>
              <a:t>parziale</a:t>
            </a:r>
            <a:r>
              <a:rPr lang="it-IT" sz="3200" dirty="0">
                <a:sym typeface="Wingdings" panose="05000000000000000000" pitchFamily="2" charset="2"/>
              </a:rPr>
              <a:t> a favore del creditore delle rate di conversione già versate quale atto esecutivo ex art. 626 c.p.</a:t>
            </a:r>
            <a:r>
              <a:rPr lang="it-IT" sz="3200">
                <a:sym typeface="Wingdings" panose="05000000000000000000" pitchFamily="2" charset="2"/>
              </a:rPr>
              <a:t>c.?</a:t>
            </a:r>
            <a:endParaRPr lang="it-IT" sz="3200" dirty="0">
              <a:sym typeface="Wingdings" panose="05000000000000000000" pitchFamily="2" charset="2"/>
            </a:endParaRPr>
          </a:p>
        </p:txBody>
      </p:sp>
      <p:sp>
        <p:nvSpPr>
          <p:cNvPr id="4" name="Freccia a destra 3">
            <a:extLst>
              <a:ext uri="{FF2B5EF4-FFF2-40B4-BE49-F238E27FC236}">
                <a16:creationId xmlns:a16="http://schemas.microsoft.com/office/drawing/2014/main" id="{59DB7727-018F-4167-B5EA-D564B4E0B375}"/>
              </a:ext>
            </a:extLst>
          </p:cNvPr>
          <p:cNvSpPr/>
          <p:nvPr/>
        </p:nvSpPr>
        <p:spPr>
          <a:xfrm>
            <a:off x="1926449" y="1834861"/>
            <a:ext cx="674255" cy="34405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Freccia a destra 4">
            <a:extLst>
              <a:ext uri="{FF2B5EF4-FFF2-40B4-BE49-F238E27FC236}">
                <a16:creationId xmlns:a16="http://schemas.microsoft.com/office/drawing/2014/main" id="{F8DC3DD1-72D6-4C05-B6F6-506E882FA808}"/>
              </a:ext>
            </a:extLst>
          </p:cNvPr>
          <p:cNvSpPr/>
          <p:nvPr/>
        </p:nvSpPr>
        <p:spPr>
          <a:xfrm>
            <a:off x="1926448" y="2466718"/>
            <a:ext cx="674255" cy="344055"/>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2146126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26554">
              <a:srgbClr val="EAE9B9"/>
            </a:gs>
            <a:gs pos="46916">
              <a:srgbClr val="E7ECC7"/>
            </a:gs>
            <a:gs pos="0">
              <a:srgbClr val="EFE6A7"/>
            </a:gs>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27063D04-92A3-419A-9521-41B8BF8F88B3}"/>
              </a:ext>
            </a:extLst>
          </p:cNvPr>
          <p:cNvSpPr>
            <a:spLocks noGrp="1"/>
          </p:cNvSpPr>
          <p:nvPr>
            <p:ph type="title"/>
          </p:nvPr>
        </p:nvSpPr>
        <p:spPr/>
        <p:txBody>
          <a:bodyPr/>
          <a:lstStyle/>
          <a:p>
            <a:endParaRPr lang="it-IT"/>
          </a:p>
        </p:txBody>
      </p:sp>
      <p:sp>
        <p:nvSpPr>
          <p:cNvPr id="7" name="Segnaposto contenuto 6">
            <a:extLst>
              <a:ext uri="{FF2B5EF4-FFF2-40B4-BE49-F238E27FC236}">
                <a16:creationId xmlns:a16="http://schemas.microsoft.com/office/drawing/2014/main" id="{A985A988-42A2-4162-9C42-98858898A693}"/>
              </a:ext>
            </a:extLst>
          </p:cNvPr>
          <p:cNvSpPr>
            <a:spLocks noGrp="1"/>
          </p:cNvSpPr>
          <p:nvPr>
            <p:ph idx="1"/>
          </p:nvPr>
        </p:nvSpPr>
        <p:spPr/>
        <p:txBody>
          <a:bodyPr>
            <a:normAutofit/>
          </a:bodyPr>
          <a:lstStyle/>
          <a:p>
            <a:endParaRPr lang="it-IT" b="1" i="1" dirty="0"/>
          </a:p>
          <a:p>
            <a:pPr marL="0" indent="0">
              <a:buNone/>
            </a:pPr>
            <a:r>
              <a:rPr lang="it-IT" sz="4000" b="1" i="1" dirty="0"/>
              <a:t>….. La sospensione non  si applica alla fase distributiva</a:t>
            </a:r>
          </a:p>
          <a:p>
            <a:pPr marL="0" indent="0" algn="just">
              <a:buNone/>
            </a:pPr>
            <a:r>
              <a:rPr lang="it-IT" b="1" i="1" dirty="0"/>
              <a:t>	a far data dall’adozione del D.T., il debitore ha perso 	l’abitazione 	principale ed è privato della titolarità del bene…</a:t>
            </a:r>
          </a:p>
          <a:p>
            <a:pPr marL="0" indent="0" algn="just">
              <a:buNone/>
            </a:pPr>
            <a:r>
              <a:rPr lang="it-IT" b="1" i="1" dirty="0"/>
              <a:t>				precisazione</a:t>
            </a:r>
            <a:r>
              <a:rPr lang="it-IT" i="1" dirty="0"/>
              <a:t>: purché sia conclusa la 						</a:t>
            </a:r>
            <a:r>
              <a:rPr lang="it-IT" b="1" i="1" dirty="0"/>
              <a:t>liberazione</a:t>
            </a:r>
            <a:r>
              <a:rPr lang="it-IT" i="1" dirty="0"/>
              <a:t> del bene (</a:t>
            </a:r>
            <a:r>
              <a:rPr lang="it-IT" sz="2000" i="1" dirty="0"/>
              <a:t>completa definizione 						oneri a carico procedura</a:t>
            </a:r>
            <a:r>
              <a:rPr lang="it-IT" i="1" dirty="0"/>
              <a:t>);</a:t>
            </a:r>
          </a:p>
        </p:txBody>
      </p:sp>
      <p:sp>
        <p:nvSpPr>
          <p:cNvPr id="2" name="Freccia a destra 1">
            <a:extLst>
              <a:ext uri="{FF2B5EF4-FFF2-40B4-BE49-F238E27FC236}">
                <a16:creationId xmlns:a16="http://schemas.microsoft.com/office/drawing/2014/main" id="{C9E06471-B3E7-41AE-B03F-0F52B5DF5B31}"/>
              </a:ext>
            </a:extLst>
          </p:cNvPr>
          <p:cNvSpPr/>
          <p:nvPr/>
        </p:nvSpPr>
        <p:spPr>
          <a:xfrm>
            <a:off x="3916218" y="4457556"/>
            <a:ext cx="517237" cy="5911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02529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7CBE06-1D34-4C2B-A8A6-28C4EF9DA070}"/>
              </a:ext>
            </a:extLst>
          </p:cNvPr>
          <p:cNvSpPr>
            <a:spLocks noGrp="1"/>
          </p:cNvSpPr>
          <p:nvPr>
            <p:ph type="title"/>
          </p:nvPr>
        </p:nvSpPr>
        <p:spPr/>
        <p:txBody>
          <a:bodyPr/>
          <a:lstStyle/>
          <a:p>
            <a:r>
              <a:rPr lang="it-IT" b="1" i="1" dirty="0"/>
              <a:t>l’attività consentita</a:t>
            </a:r>
          </a:p>
        </p:txBody>
      </p:sp>
      <p:sp>
        <p:nvSpPr>
          <p:cNvPr id="3" name="Segnaposto contenuto 2">
            <a:extLst>
              <a:ext uri="{FF2B5EF4-FFF2-40B4-BE49-F238E27FC236}">
                <a16:creationId xmlns:a16="http://schemas.microsoft.com/office/drawing/2014/main" id="{7614EA51-1E83-443E-826C-450D64A3443A}"/>
              </a:ext>
            </a:extLst>
          </p:cNvPr>
          <p:cNvSpPr>
            <a:spLocks noGrp="1"/>
          </p:cNvSpPr>
          <p:nvPr>
            <p:ph idx="1"/>
          </p:nvPr>
        </p:nvSpPr>
        <p:spPr/>
        <p:txBody>
          <a:bodyPr/>
          <a:lstStyle/>
          <a:p>
            <a:pPr algn="just"/>
            <a:r>
              <a:rPr lang="it-IT" dirty="0"/>
              <a:t>Si può </a:t>
            </a:r>
            <a:r>
              <a:rPr lang="it-IT" b="1" dirty="0"/>
              <a:t>iniziare</a:t>
            </a:r>
            <a:r>
              <a:rPr lang="it-IT" dirty="0"/>
              <a:t> o </a:t>
            </a:r>
            <a:r>
              <a:rPr lang="it-IT" b="1" dirty="0"/>
              <a:t>intervenire</a:t>
            </a:r>
            <a:r>
              <a:rPr lang="it-IT" dirty="0"/>
              <a:t> in un’esecuzione avente ad oggetto l’abitazione principale nell’esecuzione (vedi </a:t>
            </a:r>
            <a:r>
              <a:rPr lang="it-IT" i="1" dirty="0" err="1"/>
              <a:t>supra</a:t>
            </a:r>
            <a:r>
              <a:rPr lang="it-IT" dirty="0"/>
              <a:t>);</a:t>
            </a:r>
          </a:p>
          <a:p>
            <a:r>
              <a:rPr lang="it-IT" dirty="0"/>
              <a:t>Si possono compiere atti diretti al mantenimento dello </a:t>
            </a:r>
            <a:r>
              <a:rPr lang="it-IT" b="1" dirty="0"/>
              <a:t>STATUS QUO</a:t>
            </a:r>
          </a:p>
          <a:p>
            <a:pPr lvl="1"/>
            <a:r>
              <a:rPr lang="it-IT" dirty="0"/>
              <a:t>atti conservativi;</a:t>
            </a:r>
          </a:p>
          <a:p>
            <a:pPr lvl="1"/>
            <a:r>
              <a:rPr lang="it-IT" dirty="0"/>
              <a:t>atti di amministrazione beni;</a:t>
            </a:r>
          </a:p>
          <a:p>
            <a:pPr lvl="1"/>
            <a:r>
              <a:rPr lang="it-IT" dirty="0"/>
              <a:t>istanza sospensione concordata dell’esecuzione;</a:t>
            </a:r>
          </a:p>
          <a:p>
            <a:pPr lvl="1"/>
            <a:r>
              <a:rPr lang="it-IT" dirty="0"/>
              <a:t>opposizioni esecutive con istanza di sospensione; - termine art. 617 c.p.c.;</a:t>
            </a:r>
          </a:p>
          <a:p>
            <a:pPr lvl="1"/>
            <a:r>
              <a:rPr lang="it-IT" dirty="0">
                <a:sym typeface="Wingdings" panose="05000000000000000000" pitchFamily="2" charset="2"/>
              </a:rPr>
              <a:t>rinuncia agli atti esecutivi;</a:t>
            </a:r>
          </a:p>
          <a:p>
            <a:pPr marL="0" indent="0">
              <a:buNone/>
            </a:pPr>
            <a:endParaRPr lang="it-IT" b="1" dirty="0">
              <a:sym typeface="Wingdings" panose="05000000000000000000" pitchFamily="2" charset="2"/>
            </a:endParaRPr>
          </a:p>
          <a:p>
            <a:endParaRPr lang="it-IT" dirty="0">
              <a:sym typeface="Wingdings" panose="05000000000000000000" pitchFamily="2" charset="2"/>
            </a:endParaRPr>
          </a:p>
        </p:txBody>
      </p:sp>
    </p:spTree>
    <p:extLst>
      <p:ext uri="{BB962C8B-B14F-4D97-AF65-F5344CB8AC3E}">
        <p14:creationId xmlns:p14="http://schemas.microsoft.com/office/powerpoint/2010/main" val="787307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9063D2-7374-464A-9523-CDC4E92481BB}"/>
              </a:ext>
            </a:extLst>
          </p:cNvPr>
          <p:cNvSpPr>
            <a:spLocks noGrp="1"/>
          </p:cNvSpPr>
          <p:nvPr>
            <p:ph type="title"/>
          </p:nvPr>
        </p:nvSpPr>
        <p:sp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p:spPr>
        <p:txBody>
          <a:bodyPr>
            <a:normAutofit/>
          </a:bodyPr>
          <a:lstStyle/>
          <a:p>
            <a:r>
              <a:rPr lang="it-IT" sz="4000" b="1" i="1" dirty="0"/>
              <a:t>Questione interpretativa: L’immobile aggiudicato e non trasferito al 30/04/2020</a:t>
            </a:r>
          </a:p>
        </p:txBody>
      </p:sp>
      <p:sp>
        <p:nvSpPr>
          <p:cNvPr id="3" name="Segnaposto contenuto 2">
            <a:extLst>
              <a:ext uri="{FF2B5EF4-FFF2-40B4-BE49-F238E27FC236}">
                <a16:creationId xmlns:a16="http://schemas.microsoft.com/office/drawing/2014/main" id="{963401BA-88F2-4E43-9081-2421548569AC}"/>
              </a:ext>
            </a:extLst>
          </p:cNvPr>
          <p:cNvSpPr>
            <a:spLocks noGrp="1"/>
          </p:cNvSpPr>
          <p:nvPr>
            <p:ph idx="1"/>
          </p:nvPr>
        </p:nvSpPr>
        <p:spPr/>
        <p:txBody>
          <a:bodyPr/>
          <a:lstStyle/>
          <a:p>
            <a:pPr marL="0" indent="0">
              <a:buNone/>
            </a:pPr>
            <a:r>
              <a:rPr lang="it-IT" i="1" dirty="0"/>
              <a:t>Tesi </a:t>
            </a:r>
            <a:r>
              <a:rPr lang="it-IT" b="1" i="1" dirty="0"/>
              <a:t>negativa</a:t>
            </a:r>
            <a:r>
              <a:rPr lang="it-IT" i="1" dirty="0"/>
              <a:t>: non si può emettere il decreto di trasferimento;</a:t>
            </a:r>
          </a:p>
          <a:p>
            <a:pPr marL="0" indent="0">
              <a:buNone/>
            </a:pPr>
            <a:r>
              <a:rPr lang="it-IT" dirty="0"/>
              <a:t>	rientra nella </a:t>
            </a:r>
            <a:r>
              <a:rPr lang="it-IT" i="1" dirty="0"/>
              <a:t>ratio legis;</a:t>
            </a:r>
          </a:p>
          <a:p>
            <a:pPr marL="0" indent="0">
              <a:buNone/>
            </a:pPr>
            <a:r>
              <a:rPr lang="it-IT" dirty="0"/>
              <a:t>	è un atto </a:t>
            </a:r>
            <a:r>
              <a:rPr lang="it-IT" b="1" i="1" dirty="0"/>
              <a:t>esecutivo</a:t>
            </a:r>
            <a:r>
              <a:rPr lang="it-IT" dirty="0"/>
              <a:t> per definizione che segna la progressione del 	processo esecutivo chiudendo la fase liquidatoria;</a:t>
            </a:r>
          </a:p>
          <a:p>
            <a:pPr marL="0" indent="0" algn="just">
              <a:buNone/>
            </a:pPr>
            <a:r>
              <a:rPr lang="it-IT" dirty="0"/>
              <a:t>	comparazione di interessi tra debitore esecutato ed 	aggiudicatario con prevalenza all’interesse del primo;</a:t>
            </a:r>
          </a:p>
          <a:p>
            <a:pPr marL="0" indent="0">
              <a:buNone/>
            </a:pPr>
            <a:endParaRPr lang="it-IT" dirty="0"/>
          </a:p>
          <a:p>
            <a:pPr marL="0" indent="0">
              <a:buNone/>
            </a:pPr>
            <a:endParaRPr lang="it-IT" dirty="0"/>
          </a:p>
        </p:txBody>
      </p:sp>
      <p:sp>
        <p:nvSpPr>
          <p:cNvPr id="4" name="Freccia a destra 3">
            <a:extLst>
              <a:ext uri="{FF2B5EF4-FFF2-40B4-BE49-F238E27FC236}">
                <a16:creationId xmlns:a16="http://schemas.microsoft.com/office/drawing/2014/main" id="{0BB74D2C-B86D-438C-9130-AF20A4DB8C09}"/>
              </a:ext>
            </a:extLst>
          </p:cNvPr>
          <p:cNvSpPr/>
          <p:nvPr/>
        </p:nvSpPr>
        <p:spPr>
          <a:xfrm>
            <a:off x="949910" y="2279790"/>
            <a:ext cx="772357" cy="621436"/>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61425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3F5716-20D7-420E-B179-3D7C2871362D}"/>
              </a:ext>
            </a:extLst>
          </p:cNvPr>
          <p:cNvSpPr>
            <a:spLocks noGrp="1"/>
          </p:cNvSpPr>
          <p:nvPr>
            <p:ph type="title"/>
          </p:nvPr>
        </p:nvSpPr>
        <p:spPr/>
        <p:txBody>
          <a:bodyPr>
            <a:normAutofit/>
          </a:bodyPr>
          <a:lstStyle/>
          <a:p>
            <a:pPr algn="ctr"/>
            <a:r>
              <a:rPr lang="it-IT" sz="3200" b="1" i="1" dirty="0"/>
              <a:t>Art. 54 ter della Legge 27/2020 di conversione del D.L. 18/2020</a:t>
            </a:r>
          </a:p>
        </p:txBody>
      </p:sp>
      <p:sp>
        <p:nvSpPr>
          <p:cNvPr id="3" name="Segnaposto contenuto 2">
            <a:extLst>
              <a:ext uri="{FF2B5EF4-FFF2-40B4-BE49-F238E27FC236}">
                <a16:creationId xmlns:a16="http://schemas.microsoft.com/office/drawing/2014/main" id="{C3474668-2876-41AD-8CC1-8B50A733DFE7}"/>
              </a:ext>
            </a:extLst>
          </p:cNvPr>
          <p:cNvSpPr>
            <a:spLocks noGrp="1"/>
          </p:cNvSpPr>
          <p:nvPr>
            <p:ph idx="1"/>
          </p:nvPr>
        </p:nvSpPr>
        <p:spPr>
          <a:xfrm>
            <a:off x="838200" y="1825625"/>
            <a:ext cx="10515600" cy="4399684"/>
          </a:xfrm>
        </p:spPr>
        <p:txBody>
          <a:bodyPr>
            <a:normAutofit fontScale="92500"/>
          </a:bodyPr>
          <a:lstStyle/>
          <a:p>
            <a:pPr marL="0" indent="0" algn="just">
              <a:lnSpc>
                <a:spcPct val="150000"/>
              </a:lnSpc>
              <a:buNone/>
            </a:pPr>
            <a:r>
              <a:rPr lang="it-IT" b="1" i="1" dirty="0"/>
              <a:t>Sospensione delle procedure esecutive sulla prima casa </a:t>
            </a:r>
          </a:p>
          <a:p>
            <a:pPr marL="0" indent="0" algn="just">
              <a:lnSpc>
                <a:spcPct val="150000"/>
              </a:lnSpc>
              <a:buNone/>
            </a:pPr>
            <a:r>
              <a:rPr lang="it-IT" dirty="0"/>
              <a:t>«</a:t>
            </a:r>
            <a:r>
              <a:rPr lang="it-IT" i="1" dirty="0"/>
              <a:t>Al fine di contenere gli effetti negativi dell’emergenza epidemiologica da COVID-19, in tutto il territorio nazionale è sospesa, per la durata di </a:t>
            </a:r>
            <a:r>
              <a:rPr lang="it-IT" b="1" i="1" dirty="0"/>
              <a:t>sei</a:t>
            </a:r>
            <a:r>
              <a:rPr lang="it-IT" i="1" dirty="0"/>
              <a:t> </a:t>
            </a:r>
            <a:r>
              <a:rPr lang="it-IT" b="1" i="1" dirty="0"/>
              <a:t>mesi</a:t>
            </a:r>
            <a:r>
              <a:rPr lang="it-IT" i="1" dirty="0"/>
              <a:t> a decorrere dalla data di entrata in vigore della legge di conversione del presente decreto, ogni procedura esecutiva per il pignoramento </a:t>
            </a:r>
            <a:r>
              <a:rPr lang="it-IT" b="1" i="1" dirty="0"/>
              <a:t>immobiliare</a:t>
            </a:r>
            <a:r>
              <a:rPr lang="it-IT" i="1" dirty="0"/>
              <a:t>, di cui all’articolo 555 del codice di procedura civile, che abbia ad oggetto </a:t>
            </a:r>
            <a:r>
              <a:rPr lang="it-IT" b="1" i="1" dirty="0"/>
              <a:t>l’abitazione</a:t>
            </a:r>
            <a:r>
              <a:rPr lang="it-IT" i="1" dirty="0"/>
              <a:t> </a:t>
            </a:r>
            <a:r>
              <a:rPr lang="it-IT" b="1" i="1" dirty="0"/>
              <a:t>principale</a:t>
            </a:r>
            <a:r>
              <a:rPr lang="it-IT" i="1" dirty="0"/>
              <a:t> del </a:t>
            </a:r>
            <a:r>
              <a:rPr lang="it-IT" b="1" i="1" dirty="0"/>
              <a:t>debitore</a:t>
            </a:r>
            <a:r>
              <a:rPr lang="it-IT" dirty="0"/>
              <a:t>» </a:t>
            </a:r>
          </a:p>
        </p:txBody>
      </p:sp>
    </p:spTree>
    <p:extLst>
      <p:ext uri="{BB962C8B-B14F-4D97-AF65-F5344CB8AC3E}">
        <p14:creationId xmlns:p14="http://schemas.microsoft.com/office/powerpoint/2010/main" val="2865102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873AA7-FAAF-4559-8371-EB56436CB3E6}"/>
              </a:ext>
            </a:extLst>
          </p:cNvPr>
          <p:cNvSpPr>
            <a:spLocks noGrp="1"/>
          </p:cNvSpPr>
          <p:nvPr>
            <p:ph type="title"/>
          </p:nvPr>
        </p:nvSpPr>
        <p:spPr>
          <a:xfrm>
            <a:off x="949036" y="188092"/>
            <a:ext cx="9410700" cy="1021872"/>
          </a:xfrm>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p:spPr>
        <p:txBody>
          <a:bodyPr/>
          <a:lstStyle/>
          <a:p>
            <a:r>
              <a:rPr lang="it-IT" b="1" i="1" dirty="0"/>
              <a:t>Tesi positiva</a:t>
            </a:r>
          </a:p>
        </p:txBody>
      </p:sp>
      <p:sp>
        <p:nvSpPr>
          <p:cNvPr id="3" name="Segnaposto contenuto 2">
            <a:extLst>
              <a:ext uri="{FF2B5EF4-FFF2-40B4-BE49-F238E27FC236}">
                <a16:creationId xmlns:a16="http://schemas.microsoft.com/office/drawing/2014/main" id="{A387DAF5-6075-4373-8BBD-9426275259B1}"/>
              </a:ext>
            </a:extLst>
          </p:cNvPr>
          <p:cNvSpPr>
            <a:spLocks noGrp="1"/>
          </p:cNvSpPr>
          <p:nvPr>
            <p:ph idx="1"/>
          </p:nvPr>
        </p:nvSpPr>
        <p:spPr>
          <a:xfrm>
            <a:off x="949036" y="1311564"/>
            <a:ext cx="10515600" cy="4553526"/>
          </a:xfrm>
        </p:spPr>
        <p:txBody>
          <a:bodyPr/>
          <a:lstStyle/>
          <a:p>
            <a:pPr marL="0" indent="0">
              <a:buNone/>
            </a:pPr>
            <a:endParaRPr lang="it-IT" b="1" dirty="0"/>
          </a:p>
          <a:p>
            <a:pPr marL="0" indent="0">
              <a:buNone/>
            </a:pPr>
            <a:r>
              <a:rPr lang="it-IT" b="1" dirty="0"/>
              <a:t>	prevale la tutela</a:t>
            </a:r>
            <a:r>
              <a:rPr lang="it-IT" dirty="0"/>
              <a:t> dell’aggiudicatario:</a:t>
            </a:r>
          </a:p>
          <a:p>
            <a:pPr marL="0" indent="0" algn="just">
              <a:buNone/>
            </a:pPr>
            <a:r>
              <a:rPr lang="it-IT" dirty="0"/>
              <a:t>	-art. 187 </a:t>
            </a:r>
            <a:r>
              <a:rPr lang="it-IT" i="1" dirty="0"/>
              <a:t>bis</a:t>
            </a:r>
            <a:r>
              <a:rPr lang="it-IT" dirty="0"/>
              <a:t> disp. </a:t>
            </a:r>
            <a:r>
              <a:rPr lang="it-IT" dirty="0" err="1"/>
              <a:t>att</a:t>
            </a:r>
            <a:r>
              <a:rPr lang="it-IT" dirty="0"/>
              <a:t>. c.p.c.: principio generale di insensibilità 	del diritto dell’aggiudicatario alle sorti del processo esecutivo, 	anche in caso di estinzione o chiusura anticipata (Cass. S.U. 	21110/2012;</a:t>
            </a:r>
          </a:p>
          <a:p>
            <a:pPr marL="0" indent="0" algn="just">
              <a:buNone/>
            </a:pPr>
            <a:r>
              <a:rPr lang="it-IT" dirty="0"/>
              <a:t>	-l’aggiudicatario acquista uno </a:t>
            </a:r>
            <a:r>
              <a:rPr lang="it-IT" i="1" dirty="0" err="1"/>
              <a:t>ius</a:t>
            </a:r>
            <a:r>
              <a:rPr lang="it-IT" i="1" dirty="0"/>
              <a:t> ad rem</a:t>
            </a:r>
            <a:r>
              <a:rPr lang="it-IT" dirty="0"/>
              <a:t> per effetto 	dell’aggiudicazione (Cass. 5604/2017);</a:t>
            </a:r>
          </a:p>
        </p:txBody>
      </p:sp>
      <p:sp>
        <p:nvSpPr>
          <p:cNvPr id="6" name="Freccia a destra 5">
            <a:extLst>
              <a:ext uri="{FF2B5EF4-FFF2-40B4-BE49-F238E27FC236}">
                <a16:creationId xmlns:a16="http://schemas.microsoft.com/office/drawing/2014/main" id="{C51240E0-1AF7-465A-9D90-5A4CE58D41FA}"/>
              </a:ext>
            </a:extLst>
          </p:cNvPr>
          <p:cNvSpPr/>
          <p:nvPr/>
        </p:nvSpPr>
        <p:spPr>
          <a:xfrm>
            <a:off x="1086661" y="1774928"/>
            <a:ext cx="772357" cy="621436"/>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74347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FB3C18-4CBE-4C59-B9CC-D71F2C7EB34A}"/>
              </a:ext>
            </a:extLst>
          </p:cNvPr>
          <p:cNvSpPr>
            <a:spLocks noGrp="1"/>
          </p:cNvSpPr>
          <p:nvPr>
            <p:ph type="title"/>
          </p:nvPr>
        </p:nvSpPr>
        <p:spPr/>
        <p:txBody>
          <a:bodyPr/>
          <a:lstStyle/>
          <a:p>
            <a:r>
              <a:rPr lang="it-IT" b="1" i="1" dirty="0"/>
              <a:t>…una </a:t>
            </a:r>
            <a:r>
              <a:rPr lang="it-IT" b="1" i="1" u="sng" dirty="0"/>
              <a:t>terza</a:t>
            </a:r>
            <a:r>
              <a:rPr lang="it-IT" b="1" i="1" dirty="0"/>
              <a:t> via: un possibile punto di equilibrio:</a:t>
            </a:r>
          </a:p>
        </p:txBody>
      </p:sp>
      <p:sp>
        <p:nvSpPr>
          <p:cNvPr id="3" name="Segnaposto contenuto 2">
            <a:extLst>
              <a:ext uri="{FF2B5EF4-FFF2-40B4-BE49-F238E27FC236}">
                <a16:creationId xmlns:a16="http://schemas.microsoft.com/office/drawing/2014/main" id="{7E70C739-0A9B-4B1C-971C-9C05E2B68039}"/>
              </a:ext>
            </a:extLst>
          </p:cNvPr>
          <p:cNvSpPr>
            <a:spLocks noGrp="1"/>
          </p:cNvSpPr>
          <p:nvPr>
            <p:ph idx="1"/>
          </p:nvPr>
        </p:nvSpPr>
        <p:spPr/>
        <p:txBody>
          <a:bodyPr>
            <a:normAutofit lnSpcReduction="10000"/>
          </a:bodyPr>
          <a:lstStyle/>
          <a:p>
            <a:pPr marL="514350" indent="-514350" algn="just">
              <a:buAutoNum type="alphaUcParenR"/>
            </a:pPr>
            <a:r>
              <a:rPr lang="it-IT" dirty="0"/>
              <a:t>Se alla data della sospensione (30.04.2020) l’aggiudicatario non ha versato il saldo prezzo, il relativo termine è sospeso e il G.E. non può dichiarare la decadenza dell’aggiudicatario;</a:t>
            </a:r>
          </a:p>
          <a:p>
            <a:pPr marL="514350" indent="-514350">
              <a:buAutoNum type="alphaUcParenR"/>
            </a:pPr>
            <a:endParaRPr lang="it-IT" dirty="0"/>
          </a:p>
          <a:p>
            <a:pPr marL="514350" indent="-514350" algn="just">
              <a:buAutoNum type="alphaUcParenR"/>
            </a:pPr>
            <a:r>
              <a:rPr lang="it-IT" dirty="0"/>
              <a:t>Se alla data della sospensione (30.04.2020) l’aggiudicatario ha versato il saldo prezzo oppure se egli provvede a versarlo successivamente nonostante la sospensione, lo </a:t>
            </a:r>
            <a:r>
              <a:rPr lang="it-IT" i="1" dirty="0"/>
              <a:t>ius ad rem si </a:t>
            </a:r>
            <a:r>
              <a:rPr lang="it-IT" dirty="0"/>
              <a:t>è integralmente perfezionato in suo favore e il G.E. può procedere (su sua richiesta) all’emissione del D.T. ma il provvedimento non potrà legittimare che si proceda anche alla liberazione </a:t>
            </a:r>
            <a:r>
              <a:rPr lang="it-IT"/>
              <a:t>dell’immobile prima </a:t>
            </a:r>
            <a:r>
              <a:rPr lang="it-IT" dirty="0"/>
              <a:t>della cessazione del periodo di sospensione;</a:t>
            </a:r>
          </a:p>
          <a:p>
            <a:pPr marL="971550" lvl="1" indent="-514350">
              <a:buAutoNum type="alphaUcParenR"/>
            </a:pPr>
            <a:endParaRPr lang="it-IT" dirty="0"/>
          </a:p>
          <a:p>
            <a:pPr lvl="1">
              <a:buFont typeface="Wingdings" panose="05000000000000000000" pitchFamily="2" charset="2"/>
              <a:buChar char="§"/>
            </a:pPr>
            <a:endParaRPr lang="it-IT" dirty="0"/>
          </a:p>
          <a:p>
            <a:pPr marL="514350" indent="-514350">
              <a:buAutoNum type="alphaUcParenR"/>
            </a:pPr>
            <a:endParaRPr lang="it-IT" dirty="0"/>
          </a:p>
        </p:txBody>
      </p:sp>
    </p:spTree>
    <p:extLst>
      <p:ext uri="{BB962C8B-B14F-4D97-AF65-F5344CB8AC3E}">
        <p14:creationId xmlns:p14="http://schemas.microsoft.com/office/powerpoint/2010/main" val="1771131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3F5716-20D7-420E-B179-3D7C2871362D}"/>
              </a:ext>
            </a:extLst>
          </p:cNvPr>
          <p:cNvSpPr>
            <a:spLocks noGrp="1"/>
          </p:cNvSpPr>
          <p:nvPr>
            <p:ph type="title"/>
          </p:nvPr>
        </p:nvSpPr>
        <p:spPr/>
        <p:txBody>
          <a:bodyPr>
            <a:normAutofit/>
          </a:bodyPr>
          <a:lstStyle/>
          <a:p>
            <a:pPr algn="ctr"/>
            <a:r>
              <a:rPr lang="it-IT" sz="3200" b="1" i="1" dirty="0"/>
              <a:t>Interventi normativi successivi</a:t>
            </a:r>
          </a:p>
        </p:txBody>
      </p:sp>
      <p:sp>
        <p:nvSpPr>
          <p:cNvPr id="3" name="Segnaposto contenuto 2">
            <a:extLst>
              <a:ext uri="{FF2B5EF4-FFF2-40B4-BE49-F238E27FC236}">
                <a16:creationId xmlns:a16="http://schemas.microsoft.com/office/drawing/2014/main" id="{C3474668-2876-41AD-8CC1-8B50A733DFE7}"/>
              </a:ext>
            </a:extLst>
          </p:cNvPr>
          <p:cNvSpPr>
            <a:spLocks noGrp="1"/>
          </p:cNvSpPr>
          <p:nvPr>
            <p:ph idx="1"/>
          </p:nvPr>
        </p:nvSpPr>
        <p:spPr>
          <a:xfrm>
            <a:off x="838200" y="1557522"/>
            <a:ext cx="10515600" cy="4507988"/>
          </a:xfrm>
        </p:spPr>
        <p:txBody>
          <a:bodyPr>
            <a:normAutofit fontScale="55000" lnSpcReduction="20000"/>
          </a:bodyPr>
          <a:lstStyle/>
          <a:p>
            <a:pPr marL="0" indent="0" algn="just">
              <a:lnSpc>
                <a:spcPct val="150000"/>
              </a:lnSpc>
              <a:buNone/>
            </a:pPr>
            <a:r>
              <a:rPr lang="it-IT" b="1" dirty="0"/>
              <a:t>art. 4 del Decreto Legge 28 ottobre 2020 n. 137 convertito con modificazioni dalla L. 18 dicembre 2020, n. 176 (</a:t>
            </a:r>
            <a:r>
              <a:rPr lang="it-IT" b="1" i="1" dirty="0"/>
              <a:t>Sospensione delle procedure esecutive immobiliari nella prima casa</a:t>
            </a:r>
            <a:r>
              <a:rPr lang="it-IT" b="1" dirty="0"/>
              <a:t>):</a:t>
            </a:r>
            <a:r>
              <a:rPr lang="it-IT" dirty="0"/>
              <a:t> </a:t>
            </a:r>
          </a:p>
          <a:p>
            <a:pPr marL="0" indent="0" algn="just">
              <a:lnSpc>
                <a:spcPct val="150000"/>
              </a:lnSpc>
              <a:buNone/>
            </a:pPr>
            <a:r>
              <a:rPr lang="it-IT" dirty="0"/>
              <a:t>“</a:t>
            </a:r>
            <a:r>
              <a:rPr lang="it-IT" i="1" dirty="0"/>
              <a:t>All’articolo 54-ter, comma 1, del decreto-legge 17 marzo 2020, n. 18, convertito, con modificazioni, dalla legge 24 aprile 2020, n. 27, le parole “per la durata di sei mesi a decorrere dalla data di entrata in vigore della legge di conversione del presente decreto” sono sostituite dalle seguenti “fino al </a:t>
            </a:r>
            <a:r>
              <a:rPr lang="it-IT" b="1" i="1" dirty="0"/>
              <a:t>31 dicembre 2020</a:t>
            </a:r>
            <a:r>
              <a:rPr lang="it-IT" i="1" dirty="0"/>
              <a:t>”. E’ inefficace ogni procedura esecutiva per il pignoramento  immobiliare, di cui all'articolo 555 del codice di procedura civile, che abbia  ad oggetto l'abitazione  principale  del  debitore,  effettuata  dal  25 ottobre  2020  alla  data  di  entrata  in  vigore  della  legge   di conversione del presente decreto»</a:t>
            </a:r>
            <a:r>
              <a:rPr lang="it-IT" dirty="0"/>
              <a:t>. </a:t>
            </a:r>
          </a:p>
          <a:p>
            <a:pPr marL="0" indent="0" algn="just">
              <a:lnSpc>
                <a:spcPct val="150000"/>
              </a:lnSpc>
              <a:buNone/>
            </a:pPr>
            <a:r>
              <a:rPr lang="it-IT" b="1" dirty="0"/>
              <a:t>art. 13 comma 14 del Decreto-legge 31 dicembre 2020 n. 183 (</a:t>
            </a:r>
            <a:r>
              <a:rPr lang="it-IT" b="1" i="1" dirty="0"/>
              <a:t>Proroga di termini in materia di infrastrutture e trasporti</a:t>
            </a:r>
            <a:r>
              <a:rPr lang="it-IT" b="1" dirty="0"/>
              <a:t>) :</a:t>
            </a:r>
            <a:r>
              <a:rPr lang="it-IT" dirty="0"/>
              <a:t> </a:t>
            </a:r>
          </a:p>
          <a:p>
            <a:pPr marL="0" indent="0" algn="just">
              <a:lnSpc>
                <a:spcPct val="150000"/>
              </a:lnSpc>
              <a:buNone/>
            </a:pPr>
            <a:r>
              <a:rPr lang="it-IT" dirty="0"/>
              <a:t>“</a:t>
            </a:r>
            <a:r>
              <a:rPr lang="it-IT" i="1" dirty="0"/>
              <a:t>All'articolo 54-ter del decreto-legge 17  marzo  2020,  n.  18, convertito, con modificazioni, dalla legge 24 aprile 2020, n. 27,  le parole "fino al 31 dicembre 2020"  sono  sostituite  dalle  seguenti: "fino al </a:t>
            </a:r>
            <a:r>
              <a:rPr lang="it-IT" b="1" i="1" dirty="0"/>
              <a:t>30 giugno 2021</a:t>
            </a:r>
            <a:r>
              <a:rPr lang="it-IT" i="1" dirty="0"/>
              <a:t>". </a:t>
            </a:r>
          </a:p>
        </p:txBody>
      </p:sp>
    </p:spTree>
    <p:extLst>
      <p:ext uri="{BB962C8B-B14F-4D97-AF65-F5344CB8AC3E}">
        <p14:creationId xmlns:p14="http://schemas.microsoft.com/office/powerpoint/2010/main" val="24152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3E487DB-2A4F-4744-B269-D798316F49EE}"/>
              </a:ext>
            </a:extLst>
          </p:cNvPr>
          <p:cNvSpPr>
            <a:spLocks noGrp="1"/>
          </p:cNvSpPr>
          <p:nvPr>
            <p:ph type="title"/>
          </p:nvPr>
        </p:nvSpPr>
        <p:spPr>
          <a:xfrm>
            <a:off x="1216021" y="1239292"/>
            <a:ext cx="4008586" cy="4680583"/>
          </a:xfrm>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p:spPr>
        <p:txBody>
          <a:bodyPr anchor="ctr">
            <a:normAutofit/>
          </a:bodyPr>
          <a:lstStyle/>
          <a:p>
            <a:r>
              <a:rPr lang="it-IT" sz="5200" b="1" i="1" dirty="0"/>
              <a:t>Ambito applicazione</a:t>
            </a:r>
          </a:p>
        </p:txBody>
      </p:sp>
      <p:sp>
        <p:nvSpPr>
          <p:cNvPr id="3" name="Segnaposto contenuto 2">
            <a:extLst>
              <a:ext uri="{FF2B5EF4-FFF2-40B4-BE49-F238E27FC236}">
                <a16:creationId xmlns:a16="http://schemas.microsoft.com/office/drawing/2014/main" id="{327E38D6-B1C6-41F4-801D-DE734E2BD621}"/>
              </a:ext>
            </a:extLst>
          </p:cNvPr>
          <p:cNvSpPr>
            <a:spLocks noGrp="1"/>
          </p:cNvSpPr>
          <p:nvPr>
            <p:ph idx="1"/>
          </p:nvPr>
        </p:nvSpPr>
        <p:spPr>
          <a:xfrm>
            <a:off x="5226917" y="1269121"/>
            <a:ext cx="5869076" cy="4680583"/>
          </a:xfrm>
          <a:gradFill flip="none" rotWithShape="1">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tileRect/>
          </a:gradFill>
        </p:spPr>
        <p:txBody>
          <a:bodyPr anchor="ctr">
            <a:normAutofit/>
          </a:bodyPr>
          <a:lstStyle/>
          <a:p>
            <a:pPr marL="0" indent="0">
              <a:buNone/>
            </a:pPr>
            <a:r>
              <a:rPr lang="it-IT" sz="2400" dirty="0"/>
              <a:t>	espropriazione </a:t>
            </a:r>
            <a:r>
              <a:rPr lang="it-IT" sz="2400" b="1" dirty="0"/>
              <a:t>immobiliare</a:t>
            </a:r>
          </a:p>
          <a:p>
            <a:endParaRPr lang="it-IT" sz="2400" dirty="0"/>
          </a:p>
          <a:p>
            <a:pPr marL="0" indent="0">
              <a:buNone/>
            </a:pPr>
            <a:r>
              <a:rPr lang="it-IT" sz="2400" dirty="0"/>
              <a:t>	</a:t>
            </a:r>
            <a:r>
              <a:rPr lang="it-IT" sz="2400" b="1" dirty="0"/>
              <a:t>pendente</a:t>
            </a:r>
            <a:r>
              <a:rPr lang="it-IT" sz="2400" dirty="0"/>
              <a:t> alla data del 30/04/2020 	(entrata in vigore L. 27/2020);</a:t>
            </a:r>
          </a:p>
          <a:p>
            <a:endParaRPr lang="it-IT" sz="2400" dirty="0"/>
          </a:p>
          <a:p>
            <a:pPr marL="914400" lvl="2" indent="0">
              <a:buNone/>
            </a:pPr>
            <a:r>
              <a:rPr lang="it-IT" sz="2400" dirty="0"/>
              <a:t>ad oggetto </a:t>
            </a:r>
            <a:r>
              <a:rPr lang="it-IT" sz="2400" b="1" dirty="0"/>
              <a:t>l’abitazione</a:t>
            </a:r>
            <a:r>
              <a:rPr lang="it-IT" sz="2400" dirty="0"/>
              <a:t> </a:t>
            </a:r>
            <a:r>
              <a:rPr lang="it-IT" sz="2400" b="1" dirty="0"/>
              <a:t>principale</a:t>
            </a:r>
            <a:r>
              <a:rPr lang="it-IT" sz="2400" dirty="0"/>
              <a:t> del debitore </a:t>
            </a:r>
          </a:p>
          <a:p>
            <a:pPr marL="914400" lvl="2" indent="0">
              <a:buNone/>
            </a:pPr>
            <a:endParaRPr lang="it-IT" dirty="0"/>
          </a:p>
        </p:txBody>
      </p:sp>
      <p:sp>
        <p:nvSpPr>
          <p:cNvPr id="7" name="Freccia a destra 6">
            <a:extLst>
              <a:ext uri="{FF2B5EF4-FFF2-40B4-BE49-F238E27FC236}">
                <a16:creationId xmlns:a16="http://schemas.microsoft.com/office/drawing/2014/main" id="{A005FCDD-485C-418A-BF68-086AA87F42F4}"/>
              </a:ext>
            </a:extLst>
          </p:cNvPr>
          <p:cNvSpPr/>
          <p:nvPr/>
        </p:nvSpPr>
        <p:spPr>
          <a:xfrm>
            <a:off x="5620954" y="2166666"/>
            <a:ext cx="480291" cy="2472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reccia a destra 14">
            <a:extLst>
              <a:ext uri="{FF2B5EF4-FFF2-40B4-BE49-F238E27FC236}">
                <a16:creationId xmlns:a16="http://schemas.microsoft.com/office/drawing/2014/main" id="{4B1426C2-F59E-431F-AB81-5A17FD3F3D10}"/>
              </a:ext>
            </a:extLst>
          </p:cNvPr>
          <p:cNvSpPr/>
          <p:nvPr/>
        </p:nvSpPr>
        <p:spPr>
          <a:xfrm>
            <a:off x="5615708" y="4225635"/>
            <a:ext cx="480291" cy="2472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Freccia a destra 16">
            <a:extLst>
              <a:ext uri="{FF2B5EF4-FFF2-40B4-BE49-F238E27FC236}">
                <a16:creationId xmlns:a16="http://schemas.microsoft.com/office/drawing/2014/main" id="{60C6D40C-1BA2-4629-A687-20733473453B}"/>
              </a:ext>
            </a:extLst>
          </p:cNvPr>
          <p:cNvSpPr/>
          <p:nvPr/>
        </p:nvSpPr>
        <p:spPr>
          <a:xfrm>
            <a:off x="5638853" y="3028700"/>
            <a:ext cx="480291" cy="2472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011406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87CAF8-D8B4-4B18-971E-0906D84B1646}"/>
              </a:ext>
            </a:extLst>
          </p:cNvPr>
          <p:cNvSpPr>
            <a:spLocks noGrp="1"/>
          </p:cNvSpPr>
          <p:nvPr>
            <p:ph type="title"/>
          </p:nvPr>
        </p:nvSpPr>
        <p:spPr/>
        <p:txBody>
          <a:bodyPr/>
          <a:lstStyle/>
          <a:p>
            <a:r>
              <a:rPr lang="it-IT" b="1" i="1" dirty="0"/>
              <a:t>1</a:t>
            </a:r>
            <a:r>
              <a:rPr lang="it-IT" i="1" dirty="0"/>
              <a:t>. espropriazione </a:t>
            </a:r>
            <a:r>
              <a:rPr lang="it-IT" b="1" i="1" dirty="0"/>
              <a:t>immobiliare</a:t>
            </a:r>
          </a:p>
        </p:txBody>
      </p:sp>
      <p:sp>
        <p:nvSpPr>
          <p:cNvPr id="3" name="Segnaposto contenuto 2">
            <a:extLst>
              <a:ext uri="{FF2B5EF4-FFF2-40B4-BE49-F238E27FC236}">
                <a16:creationId xmlns:a16="http://schemas.microsoft.com/office/drawing/2014/main" id="{C449FFBC-9720-40BE-BBC1-1B84D8FB4E71}"/>
              </a:ext>
            </a:extLst>
          </p:cNvPr>
          <p:cNvSpPr>
            <a:spLocks noGrp="1"/>
          </p:cNvSpPr>
          <p:nvPr>
            <p:ph idx="1"/>
          </p:nvPr>
        </p:nvSpPr>
        <p:spPr>
          <a:xfrm>
            <a:off x="838200" y="1912144"/>
            <a:ext cx="10515600" cy="4351338"/>
          </a:xfrm>
        </p:spPr>
        <p:txBody>
          <a:bodyPr/>
          <a:lstStyle/>
          <a:p>
            <a:pPr marL="0" indent="0">
              <a:buNone/>
            </a:pPr>
            <a:r>
              <a:rPr lang="it-IT" dirty="0"/>
              <a:t>		</a:t>
            </a:r>
            <a:r>
              <a:rPr lang="it-IT" b="1" dirty="0"/>
              <a:t>escluse</a:t>
            </a:r>
            <a:r>
              <a:rPr lang="it-IT" dirty="0"/>
              <a:t> espropriazione presso terzi e quella mobiliari;</a:t>
            </a:r>
          </a:p>
          <a:p>
            <a:pPr marL="0" indent="0">
              <a:buNone/>
            </a:pPr>
            <a:r>
              <a:rPr lang="it-IT" dirty="0"/>
              <a:t>		</a:t>
            </a:r>
          </a:p>
          <a:p>
            <a:pPr marL="0" indent="0">
              <a:buNone/>
            </a:pPr>
            <a:endParaRPr lang="it-IT" dirty="0"/>
          </a:p>
          <a:p>
            <a:pPr marL="0" indent="0" algn="just">
              <a:buNone/>
            </a:pPr>
            <a:r>
              <a:rPr lang="it-IT" dirty="0"/>
              <a:t>		</a:t>
            </a:r>
            <a:r>
              <a:rPr lang="it-IT" b="1" dirty="0"/>
              <a:t>finalità</a:t>
            </a:r>
            <a:r>
              <a:rPr lang="it-IT" dirty="0"/>
              <a:t> protettiva della sospensione: </a:t>
            </a:r>
          </a:p>
          <a:p>
            <a:pPr marL="0" indent="0" algn="just">
              <a:buNone/>
            </a:pPr>
            <a:r>
              <a:rPr lang="it-IT" i="1" dirty="0"/>
              <a:t>		tutelare l’abitazione del debitore e non il suo  				patrimonio al fine di evitare che il debitore esecutato sia 			costretto a reperite una nuova abitazione nel periodo di 			emergenza sanitaria</a:t>
            </a:r>
            <a:r>
              <a:rPr lang="it-IT" dirty="0"/>
              <a:t>.</a:t>
            </a:r>
          </a:p>
        </p:txBody>
      </p:sp>
      <p:sp>
        <p:nvSpPr>
          <p:cNvPr id="7" name="Freccia a destra 6">
            <a:extLst>
              <a:ext uri="{FF2B5EF4-FFF2-40B4-BE49-F238E27FC236}">
                <a16:creationId xmlns:a16="http://schemas.microsoft.com/office/drawing/2014/main" id="{7C10BA85-7F51-4B3B-AA14-17A88AF9D4C2}"/>
              </a:ext>
            </a:extLst>
          </p:cNvPr>
          <p:cNvSpPr/>
          <p:nvPr/>
        </p:nvSpPr>
        <p:spPr>
          <a:xfrm>
            <a:off x="1237673" y="1967345"/>
            <a:ext cx="1182254" cy="240146"/>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0000"/>
              </a:solidFill>
            </a:endParaRPr>
          </a:p>
        </p:txBody>
      </p:sp>
      <p:sp>
        <p:nvSpPr>
          <p:cNvPr id="10" name="Freccia a destra 9">
            <a:extLst>
              <a:ext uri="{FF2B5EF4-FFF2-40B4-BE49-F238E27FC236}">
                <a16:creationId xmlns:a16="http://schemas.microsoft.com/office/drawing/2014/main" id="{229551B7-651A-4C4D-B0EB-4BC1889FCDA5}"/>
              </a:ext>
            </a:extLst>
          </p:cNvPr>
          <p:cNvSpPr/>
          <p:nvPr/>
        </p:nvSpPr>
        <p:spPr>
          <a:xfrm rot="1580313">
            <a:off x="1281164" y="3403200"/>
            <a:ext cx="1155188" cy="364835"/>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089914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61959C-4483-476C-8390-99BBE47C90AB}"/>
              </a:ext>
            </a:extLst>
          </p:cNvPr>
          <p:cNvSpPr>
            <a:spLocks noGrp="1"/>
          </p:cNvSpPr>
          <p:nvPr>
            <p:ph type="title"/>
          </p:nvPr>
        </p:nvSpPr>
        <p:spPr/>
        <p:txBody>
          <a:bodyPr/>
          <a:lstStyle/>
          <a:p>
            <a:r>
              <a:rPr lang="it-IT" b="1" i="1" dirty="0"/>
              <a:t>2. Pendente alla data del 30/04/2020</a:t>
            </a:r>
          </a:p>
        </p:txBody>
      </p:sp>
      <p:sp>
        <p:nvSpPr>
          <p:cNvPr id="3" name="Segnaposto contenuto 2">
            <a:extLst>
              <a:ext uri="{FF2B5EF4-FFF2-40B4-BE49-F238E27FC236}">
                <a16:creationId xmlns:a16="http://schemas.microsoft.com/office/drawing/2014/main" id="{EEE2852F-7A02-4369-A7F3-2FDFC0560D54}"/>
              </a:ext>
            </a:extLst>
          </p:cNvPr>
          <p:cNvSpPr>
            <a:spLocks noGrp="1"/>
          </p:cNvSpPr>
          <p:nvPr>
            <p:ph idx="1"/>
          </p:nvPr>
        </p:nvSpPr>
        <p:spPr/>
        <p:txBody>
          <a:bodyPr>
            <a:normAutofit/>
          </a:bodyPr>
          <a:lstStyle/>
          <a:p>
            <a:r>
              <a:rPr lang="it-IT" dirty="0"/>
              <a:t>E’ vietato l’</a:t>
            </a:r>
            <a:r>
              <a:rPr lang="it-IT" b="1" dirty="0"/>
              <a:t>inizio</a:t>
            </a:r>
            <a:r>
              <a:rPr lang="it-IT" dirty="0"/>
              <a:t> delle azioni esecutive?</a:t>
            </a:r>
          </a:p>
          <a:p>
            <a:pPr marL="457200" lvl="1" indent="0" algn="just">
              <a:buNone/>
            </a:pPr>
            <a:r>
              <a:rPr lang="it-IT" dirty="0"/>
              <a:t>tesi prevalente in base alla formulazione originaria art. 54 </a:t>
            </a:r>
            <a:r>
              <a:rPr lang="it-IT" i="1" dirty="0"/>
              <a:t>ter</a:t>
            </a:r>
            <a:r>
              <a:rPr lang="it-IT" dirty="0"/>
              <a:t>: </a:t>
            </a:r>
          </a:p>
          <a:p>
            <a:pPr marL="457200" lvl="1" indent="0" algn="just">
              <a:buNone/>
            </a:pPr>
            <a:r>
              <a:rPr lang="it-IT" u="sng" dirty="0"/>
              <a:t>risposta negativa</a:t>
            </a:r>
            <a:r>
              <a:rPr lang="it-IT" dirty="0"/>
              <a:t> </a:t>
            </a:r>
            <a:r>
              <a:rPr lang="it-IT" dirty="0">
                <a:sym typeface="Wingdings" panose="05000000000000000000" pitchFamily="2" charset="2"/>
              </a:rPr>
              <a:t></a:t>
            </a:r>
            <a:r>
              <a:rPr lang="it-IT" dirty="0"/>
              <a:t> </a:t>
            </a:r>
            <a:r>
              <a:rPr lang="it-IT" i="1" u="sng" dirty="0"/>
              <a:t>formulazione della norma</a:t>
            </a:r>
            <a:r>
              <a:rPr lang="it-IT" dirty="0"/>
              <a:t>: la norma opera sulle «procedure esecutive» per cui presuppone (</a:t>
            </a:r>
            <a:r>
              <a:rPr lang="it-IT" i="1" dirty="0"/>
              <a:t>e quindi non vieta</a:t>
            </a:r>
            <a:r>
              <a:rPr lang="it-IT" dirty="0"/>
              <a:t>) che l’esecuzione venga iniziata; </a:t>
            </a:r>
          </a:p>
          <a:p>
            <a:endParaRPr lang="it-IT" dirty="0"/>
          </a:p>
          <a:p>
            <a:r>
              <a:rPr lang="it-IT" dirty="0"/>
              <a:t>si riferisce anche alle procedure iniziate dopo il 30/04/2020?</a:t>
            </a:r>
          </a:p>
          <a:p>
            <a:endParaRPr lang="it-IT" dirty="0"/>
          </a:p>
          <a:p>
            <a:r>
              <a:rPr lang="it-IT" dirty="0"/>
              <a:t>in </a:t>
            </a:r>
            <a:r>
              <a:rPr lang="it-IT" b="1" dirty="0"/>
              <a:t>ogni</a:t>
            </a:r>
            <a:r>
              <a:rPr lang="it-IT" dirty="0"/>
              <a:t> </a:t>
            </a:r>
            <a:r>
              <a:rPr lang="it-IT" b="1" dirty="0"/>
              <a:t>fase</a:t>
            </a:r>
            <a:r>
              <a:rPr lang="it-IT" dirty="0"/>
              <a:t> dell’esecuzione (esclusa la sola fase distributiva);</a:t>
            </a:r>
          </a:p>
          <a:p>
            <a:pPr lvl="1"/>
            <a:endParaRPr lang="it-IT" dirty="0"/>
          </a:p>
        </p:txBody>
      </p:sp>
    </p:spTree>
    <p:extLst>
      <p:ext uri="{BB962C8B-B14F-4D97-AF65-F5344CB8AC3E}">
        <p14:creationId xmlns:p14="http://schemas.microsoft.com/office/powerpoint/2010/main" val="1876422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61959C-4483-476C-8390-99BBE47C90AB}"/>
              </a:ext>
            </a:extLst>
          </p:cNvPr>
          <p:cNvSpPr>
            <a:spLocks noGrp="1"/>
          </p:cNvSpPr>
          <p:nvPr>
            <p:ph type="title"/>
          </p:nvPr>
        </p:nvSpPr>
        <p:spPr/>
        <p:txBody>
          <a:bodyPr>
            <a:normAutofit/>
          </a:bodyPr>
          <a:lstStyle/>
          <a:p>
            <a:r>
              <a:rPr lang="it-IT" sz="4000" i="1" dirty="0">
                <a:latin typeface="Arial" panose="020B0604020202020204" pitchFamily="34" charset="0"/>
                <a:cs typeface="Arial" panose="020B0604020202020204" pitchFamily="34" charset="0"/>
              </a:rPr>
              <a:t>   art. 4 D.L. n. 137 del 2020: inefficacia</a:t>
            </a:r>
            <a:endParaRPr lang="it-IT" sz="4000" b="1" i="1" dirty="0"/>
          </a:p>
        </p:txBody>
      </p:sp>
      <p:sp>
        <p:nvSpPr>
          <p:cNvPr id="3" name="Segnaposto contenuto 2">
            <a:extLst>
              <a:ext uri="{FF2B5EF4-FFF2-40B4-BE49-F238E27FC236}">
                <a16:creationId xmlns:a16="http://schemas.microsoft.com/office/drawing/2014/main" id="{EEE2852F-7A02-4369-A7F3-2FDFC0560D54}"/>
              </a:ext>
            </a:extLst>
          </p:cNvPr>
          <p:cNvSpPr>
            <a:spLocks noGrp="1"/>
          </p:cNvSpPr>
          <p:nvPr>
            <p:ph idx="1"/>
          </p:nvPr>
        </p:nvSpPr>
        <p:spPr>
          <a:xfrm>
            <a:off x="838200" y="1278384"/>
            <a:ext cx="10711649" cy="4898579"/>
          </a:xfrm>
        </p:spPr>
        <p:txBody>
          <a:bodyPr>
            <a:normAutofit fontScale="62500" lnSpcReduction="20000"/>
          </a:bodyPr>
          <a:lstStyle/>
          <a:p>
            <a:pPr marL="457200" lvl="1" indent="0" algn="just">
              <a:buNone/>
            </a:pPr>
            <a:endParaRPr lang="it-IT" u="sng" dirty="0">
              <a:latin typeface="Arial" panose="020B0604020202020204" pitchFamily="34" charset="0"/>
              <a:cs typeface="Arial" panose="020B0604020202020204" pitchFamily="34" charset="0"/>
            </a:endParaRPr>
          </a:p>
          <a:p>
            <a:pPr marL="457200" lvl="1" indent="0" algn="just">
              <a:buNone/>
            </a:pPr>
            <a:r>
              <a:rPr lang="it-IT" sz="2600" b="1" dirty="0">
                <a:latin typeface="Arial" panose="020B0604020202020204" pitchFamily="34" charset="0"/>
                <a:cs typeface="Arial" panose="020B0604020202020204" pitchFamily="34" charset="0"/>
              </a:rPr>
              <a:t>art. 4 decreto legge </a:t>
            </a:r>
            <a:r>
              <a:rPr lang="it-IT" sz="2600" b="1" u="sng" dirty="0">
                <a:latin typeface="Arial" panose="020B0604020202020204" pitchFamily="34" charset="0"/>
                <a:cs typeface="Arial" panose="020B0604020202020204" pitchFamily="34" charset="0"/>
              </a:rPr>
              <a:t>28</a:t>
            </a:r>
            <a:r>
              <a:rPr lang="it-IT" sz="2600" b="1" dirty="0">
                <a:latin typeface="Arial" panose="020B0604020202020204" pitchFamily="34" charset="0"/>
                <a:cs typeface="Arial" panose="020B0604020202020204" pitchFamily="34" charset="0"/>
              </a:rPr>
              <a:t> ottobre 2020 n. 137 convertito nella legge 18 dicembre 2020, n. 176: </a:t>
            </a:r>
            <a:r>
              <a:rPr lang="it-IT" sz="2600" i="1" dirty="0">
                <a:latin typeface="Arial" panose="020B0604020202020204" pitchFamily="34" charset="0"/>
                <a:cs typeface="Arial" panose="020B0604020202020204" pitchFamily="34" charset="0"/>
              </a:rPr>
              <a:t>«È </a:t>
            </a:r>
            <a:r>
              <a:rPr lang="it-IT" sz="2600" b="1" i="1" dirty="0">
                <a:latin typeface="Arial" panose="020B0604020202020204" pitchFamily="34" charset="0"/>
                <a:cs typeface="Arial" panose="020B0604020202020204" pitchFamily="34" charset="0"/>
              </a:rPr>
              <a:t>inefficace</a:t>
            </a:r>
            <a:r>
              <a:rPr lang="it-IT" sz="2600" i="1" dirty="0">
                <a:latin typeface="Arial" panose="020B0604020202020204" pitchFamily="34" charset="0"/>
                <a:cs typeface="Arial" panose="020B0604020202020204" pitchFamily="34" charset="0"/>
              </a:rPr>
              <a:t> ogni procedura esecutiva per il pignoramento immobiliare, di cui all’articolo 555 del codice di procedura civile, che abbia ad oggetto l’abitazione principale del debitore, </a:t>
            </a:r>
            <a:r>
              <a:rPr lang="it-IT" sz="2600" b="1" i="1" dirty="0">
                <a:latin typeface="Arial" panose="020B0604020202020204" pitchFamily="34" charset="0"/>
                <a:cs typeface="Arial" panose="020B0604020202020204" pitchFamily="34" charset="0"/>
              </a:rPr>
              <a:t>effettuata</a:t>
            </a:r>
            <a:r>
              <a:rPr lang="it-IT" sz="2600" i="1" dirty="0">
                <a:latin typeface="Arial" panose="020B0604020202020204" pitchFamily="34" charset="0"/>
                <a:cs typeface="Arial" panose="020B0604020202020204" pitchFamily="34" charset="0"/>
              </a:rPr>
              <a:t> </a:t>
            </a:r>
            <a:r>
              <a:rPr lang="it-IT" sz="2600" b="1" i="1" dirty="0">
                <a:latin typeface="Arial" panose="020B0604020202020204" pitchFamily="34" charset="0"/>
                <a:cs typeface="Arial" panose="020B0604020202020204" pitchFamily="34" charset="0"/>
              </a:rPr>
              <a:t>dal 25 ottobre 2020 alla data di entrata in vigore della legge di conversione del presente decreto</a:t>
            </a:r>
            <a:r>
              <a:rPr lang="it-IT" sz="2600" i="1" dirty="0">
                <a:latin typeface="Arial" panose="020B0604020202020204" pitchFamily="34" charset="0"/>
                <a:cs typeface="Arial" panose="020B0604020202020204" pitchFamily="34" charset="0"/>
              </a:rPr>
              <a:t>»;</a:t>
            </a:r>
          </a:p>
          <a:p>
            <a:pPr lvl="1"/>
            <a:endParaRPr lang="it-IT" sz="2600" dirty="0">
              <a:latin typeface="Arial" panose="020B0604020202020204" pitchFamily="34" charset="0"/>
              <a:cs typeface="Arial" panose="020B0604020202020204" pitchFamily="34" charset="0"/>
            </a:endParaRPr>
          </a:p>
          <a:p>
            <a:pPr marL="457200" lvl="1" indent="0">
              <a:buNone/>
            </a:pPr>
            <a:r>
              <a:rPr lang="it-IT" sz="2600" b="1" dirty="0">
                <a:latin typeface="Arial" panose="020B0604020202020204" pitchFamily="34" charset="0"/>
                <a:cs typeface="Arial" panose="020B0604020202020204" pitchFamily="34" charset="0"/>
              </a:rPr>
              <a:t>PORTATA</a:t>
            </a:r>
            <a:r>
              <a:rPr lang="it-IT" sz="2600" dirty="0">
                <a:latin typeface="Arial" panose="020B0604020202020204" pitchFamily="34" charset="0"/>
                <a:cs typeface="Arial" panose="020B0604020202020204" pitchFamily="34" charset="0"/>
              </a:rPr>
              <a:t> norma: due tesi</a:t>
            </a:r>
          </a:p>
          <a:p>
            <a:pPr marL="457200" lvl="1" indent="0">
              <a:buNone/>
            </a:pPr>
            <a:r>
              <a:rPr lang="it-IT" sz="2600" b="1" dirty="0">
                <a:latin typeface="Arial" panose="020B0604020202020204" pitchFamily="34" charset="0"/>
                <a:cs typeface="Arial" panose="020B0604020202020204" pitchFamily="34" charset="0"/>
              </a:rPr>
              <a:t>A)</a:t>
            </a:r>
            <a:r>
              <a:rPr lang="it-IT" sz="2600" dirty="0">
                <a:latin typeface="Arial" panose="020B0604020202020204" pitchFamily="34" charset="0"/>
                <a:cs typeface="Arial" panose="020B0604020202020204" pitchFamily="34" charset="0"/>
              </a:rPr>
              <a:t> atto di pignoramento è valido ed efficace ma il processo non può proseguire;</a:t>
            </a:r>
          </a:p>
          <a:p>
            <a:pPr marL="457200" lvl="1" indent="0">
              <a:buNone/>
            </a:pPr>
            <a:r>
              <a:rPr lang="it-IT" sz="2600" b="1" dirty="0">
                <a:latin typeface="Arial" panose="020B0604020202020204" pitchFamily="34" charset="0"/>
                <a:cs typeface="Arial" panose="020B0604020202020204" pitchFamily="34" charset="0"/>
              </a:rPr>
              <a:t>B)</a:t>
            </a:r>
            <a:r>
              <a:rPr lang="it-IT" sz="2600" dirty="0">
                <a:latin typeface="Arial" panose="020B0604020202020204" pitchFamily="34" charset="0"/>
                <a:cs typeface="Arial" panose="020B0604020202020204" pitchFamily="34" charset="0"/>
              </a:rPr>
              <a:t> norma prevede testualmente la sanzione di «inefficacia»</a:t>
            </a:r>
          </a:p>
          <a:p>
            <a:pPr marL="457200" lvl="1" indent="0">
              <a:buNone/>
            </a:pPr>
            <a:r>
              <a:rPr lang="it-IT" sz="2600" dirty="0">
                <a:latin typeface="Arial" panose="020B0604020202020204" pitchFamily="34" charset="0"/>
                <a:cs typeface="Arial" panose="020B0604020202020204" pitchFamily="34" charset="0"/>
              </a:rPr>
              <a:t>		</a:t>
            </a:r>
            <a:r>
              <a:rPr lang="it-IT" sz="2600" dirty="0">
                <a:latin typeface="Arial" panose="020B0604020202020204" pitchFamily="34" charset="0"/>
                <a:cs typeface="Arial" panose="020B0604020202020204" pitchFamily="34" charset="0"/>
                <a:sym typeface="Wingdings" panose="05000000000000000000" pitchFamily="2" charset="2"/>
              </a:rPr>
              <a:t> </a:t>
            </a:r>
            <a:r>
              <a:rPr lang="it-IT" sz="2600" dirty="0">
                <a:latin typeface="Arial" panose="020B0604020202020204" pitchFamily="34" charset="0"/>
                <a:cs typeface="Arial" panose="020B0604020202020204" pitchFamily="34" charset="0"/>
              </a:rPr>
              <a:t>pignoramento iniziato è inefficace (quindi chiusura anticipata);</a:t>
            </a:r>
          </a:p>
          <a:p>
            <a:pPr marL="457200" lvl="1" indent="0">
              <a:buNone/>
            </a:pPr>
            <a:endParaRPr lang="it-IT" sz="2600" b="1" dirty="0">
              <a:latin typeface="Arial" panose="020B0604020202020204" pitchFamily="34" charset="0"/>
              <a:cs typeface="Arial" panose="020B0604020202020204" pitchFamily="34" charset="0"/>
            </a:endParaRPr>
          </a:p>
          <a:p>
            <a:pPr marL="457200" lvl="1" indent="0">
              <a:buNone/>
            </a:pPr>
            <a:r>
              <a:rPr lang="it-IT" sz="2600" b="1" dirty="0">
                <a:latin typeface="Arial" panose="020B0604020202020204" pitchFamily="34" charset="0"/>
                <a:cs typeface="Arial" panose="020B0604020202020204" pitchFamily="34" charset="0"/>
              </a:rPr>
              <a:t>OBIEZIONI alla seconda tesi e DUBBI sulla formulazione della norma: </a:t>
            </a:r>
          </a:p>
          <a:p>
            <a:pPr marL="457200" lvl="1" indent="0">
              <a:buNone/>
            </a:pPr>
            <a:r>
              <a:rPr lang="it-IT" sz="2600" b="1" dirty="0">
                <a:latin typeface="Arial" panose="020B0604020202020204" pitchFamily="34" charset="0"/>
                <a:cs typeface="Arial" panose="020B0604020202020204" pitchFamily="34" charset="0"/>
              </a:rPr>
              <a:t>	1. </a:t>
            </a:r>
            <a:r>
              <a:rPr lang="it-IT" sz="2600" dirty="0">
                <a:latin typeface="Arial" panose="020B0604020202020204" pitchFamily="34" charset="0"/>
                <a:cs typeface="Arial" panose="020B0604020202020204" pitchFamily="34" charset="0"/>
              </a:rPr>
              <a:t>creditore rischia di perdere le garanzie del credito (vedi ad esempio art. 2943 c.c.); </a:t>
            </a:r>
          </a:p>
          <a:p>
            <a:pPr marL="457200" lvl="1" indent="0" algn="just">
              <a:buNone/>
            </a:pPr>
            <a:r>
              <a:rPr lang="it-IT" sz="2600" dirty="0">
                <a:latin typeface="Arial" panose="020B0604020202020204" pitchFamily="34" charset="0"/>
                <a:cs typeface="Arial" panose="020B0604020202020204" pitchFamily="34" charset="0"/>
              </a:rPr>
              <a:t>	</a:t>
            </a:r>
            <a:r>
              <a:rPr lang="it-IT" sz="2600" b="1" dirty="0">
                <a:latin typeface="Arial" panose="020B0604020202020204" pitchFamily="34" charset="0"/>
                <a:cs typeface="Arial" panose="020B0604020202020204" pitchFamily="34" charset="0"/>
              </a:rPr>
              <a:t>2</a:t>
            </a:r>
            <a:r>
              <a:rPr lang="it-IT" sz="2600" dirty="0">
                <a:latin typeface="Arial" panose="020B0604020202020204" pitchFamily="34" charset="0"/>
                <a:cs typeface="Arial" panose="020B0604020202020204" pitchFamily="34" charset="0"/>
              </a:rPr>
              <a:t>. occorre compiere una breve istruttoria per accertare in che rapporto il debitore si trova rispetto al bene 	(si onera quindi il creditore ad espletarla prima di iniziare il pignoramento? In che forme e con quali poteri o 	limitazioni?) </a:t>
            </a:r>
          </a:p>
          <a:p>
            <a:pPr marL="457200" lvl="1" indent="0" algn="just">
              <a:buNone/>
            </a:pPr>
            <a:r>
              <a:rPr lang="it-IT" sz="2600" dirty="0">
                <a:latin typeface="Arial" panose="020B0604020202020204" pitchFamily="34" charset="0"/>
                <a:cs typeface="Arial" panose="020B0604020202020204" pitchFamily="34" charset="0"/>
              </a:rPr>
              <a:t>	</a:t>
            </a:r>
            <a:r>
              <a:rPr lang="it-IT" sz="2600" b="1" dirty="0">
                <a:latin typeface="Arial" panose="020B0604020202020204" pitchFamily="34" charset="0"/>
                <a:cs typeface="Arial" panose="020B0604020202020204" pitchFamily="34" charset="0"/>
              </a:rPr>
              <a:t>3</a:t>
            </a:r>
            <a:r>
              <a:rPr lang="it-IT" sz="2600" dirty="0">
                <a:latin typeface="Arial" panose="020B0604020202020204" pitchFamily="34" charset="0"/>
                <a:cs typeface="Arial" panose="020B0604020202020204" pitchFamily="34" charset="0"/>
              </a:rPr>
              <a:t>. prevede l’inefficacia per il «</a:t>
            </a:r>
            <a:r>
              <a:rPr lang="it-IT" sz="2600" i="1" dirty="0">
                <a:latin typeface="Arial" panose="020B0604020202020204" pitchFamily="34" charset="0"/>
                <a:cs typeface="Arial" panose="020B0604020202020204" pitchFamily="34" charset="0"/>
              </a:rPr>
              <a:t>passato</a:t>
            </a:r>
            <a:r>
              <a:rPr lang="it-IT" sz="2600" dirty="0">
                <a:latin typeface="Arial" panose="020B0604020202020204" pitchFamily="34" charset="0"/>
                <a:cs typeface="Arial" panose="020B0604020202020204" pitchFamily="34" charset="0"/>
              </a:rPr>
              <a:t>» (notifica effettuata dal </a:t>
            </a:r>
            <a:r>
              <a:rPr lang="it-IT" sz="2600" u="sng" dirty="0">
                <a:latin typeface="Arial" panose="020B0604020202020204" pitchFamily="34" charset="0"/>
                <a:cs typeface="Arial" panose="020B0604020202020204" pitchFamily="34" charset="0"/>
              </a:rPr>
              <a:t>25</a:t>
            </a:r>
            <a:r>
              <a:rPr lang="it-IT" sz="2600" dirty="0">
                <a:latin typeface="Arial" panose="020B0604020202020204" pitchFamily="34" charset="0"/>
                <a:cs typeface="Arial" panose="020B0604020202020204" pitchFamily="34" charset="0"/>
              </a:rPr>
              <a:t>/10 sebbene il decreto legge sia entrato in 	vigore soltanto in data </a:t>
            </a:r>
            <a:r>
              <a:rPr lang="it-IT" sz="2600" u="sng" dirty="0">
                <a:latin typeface="Arial" panose="020B0604020202020204" pitchFamily="34" charset="0"/>
                <a:cs typeface="Arial" panose="020B0604020202020204" pitchFamily="34" charset="0"/>
              </a:rPr>
              <a:t>29</a:t>
            </a:r>
            <a:r>
              <a:rPr lang="it-IT" sz="2600" dirty="0">
                <a:latin typeface="Arial" panose="020B0604020202020204" pitchFamily="34" charset="0"/>
                <a:cs typeface="Arial" panose="020B0604020202020204" pitchFamily="34" charset="0"/>
              </a:rPr>
              <a:t>/10/2020);</a:t>
            </a:r>
          </a:p>
          <a:p>
            <a:pPr marL="457200" lvl="1" indent="0" algn="just">
              <a:buNone/>
            </a:pPr>
            <a:r>
              <a:rPr lang="it-IT" sz="2600" dirty="0">
                <a:latin typeface="Arial" panose="020B0604020202020204" pitchFamily="34" charset="0"/>
                <a:cs typeface="Arial" panose="020B0604020202020204" pitchFamily="34" charset="0"/>
              </a:rPr>
              <a:t>	</a:t>
            </a:r>
            <a:r>
              <a:rPr lang="it-IT" sz="2600" b="1" dirty="0">
                <a:latin typeface="Arial" panose="020B0604020202020204" pitchFamily="34" charset="0"/>
                <a:cs typeface="Arial" panose="020B0604020202020204" pitchFamily="34" charset="0"/>
              </a:rPr>
              <a:t>4</a:t>
            </a:r>
            <a:r>
              <a:rPr lang="it-IT" sz="2600" dirty="0">
                <a:latin typeface="Arial" panose="020B0604020202020204" pitchFamily="34" charset="0"/>
                <a:cs typeface="Arial" panose="020B0604020202020204" pitchFamily="34" charset="0"/>
              </a:rPr>
              <a:t>. cosa vuole dire «</a:t>
            </a:r>
            <a:r>
              <a:rPr lang="it-IT" sz="2600" i="1" dirty="0">
                <a:latin typeface="Arial" panose="020B0604020202020204" pitchFamily="34" charset="0"/>
                <a:cs typeface="Arial" panose="020B0604020202020204" pitchFamily="34" charset="0"/>
              </a:rPr>
              <a:t>effettuata</a:t>
            </a:r>
            <a:r>
              <a:rPr lang="it-IT" sz="2600" dirty="0">
                <a:latin typeface="Arial" panose="020B0604020202020204" pitchFamily="34" charset="0"/>
                <a:cs typeface="Arial" panose="020B0604020202020204" pitchFamily="34" charset="0"/>
              </a:rPr>
              <a:t>»? quando inizia la pendenza? Dalla notifica del pignoramento, dalla 	iscrizione a ruolo oppure dalla trascrizione? Attenzione: il riferimento all’iscrizione a ruolo estenderebbe 	ulteriormente l’applicazione retroattiva della norma; </a:t>
            </a:r>
          </a:p>
          <a:p>
            <a:pPr marL="457200" lvl="1" indent="0" algn="just">
              <a:buNone/>
            </a:pPr>
            <a:r>
              <a:rPr lang="it-IT" sz="2600" b="1" dirty="0">
                <a:latin typeface="Arial" panose="020B0604020202020204" pitchFamily="34" charset="0"/>
                <a:cs typeface="Arial" panose="020B0604020202020204" pitchFamily="34" charset="0"/>
              </a:rPr>
              <a:t>Formulazione</a:t>
            </a:r>
            <a:r>
              <a:rPr lang="it-IT" sz="2600" dirty="0">
                <a:latin typeface="Arial" panose="020B0604020202020204" pitchFamily="34" charset="0"/>
                <a:cs typeface="Arial" panose="020B0604020202020204" pitchFamily="34" charset="0"/>
              </a:rPr>
              <a:t> </a:t>
            </a:r>
            <a:r>
              <a:rPr lang="it-IT" sz="2600" b="1" dirty="0">
                <a:latin typeface="Arial" panose="020B0604020202020204" pitchFamily="34" charset="0"/>
                <a:cs typeface="Arial" panose="020B0604020202020204" pitchFamily="34" charset="0"/>
              </a:rPr>
              <a:t>non riproposta</a:t>
            </a:r>
            <a:r>
              <a:rPr lang="it-IT" sz="2600" dirty="0">
                <a:latin typeface="Arial" panose="020B0604020202020204" pitchFamily="34" charset="0"/>
                <a:cs typeface="Arial" panose="020B0604020202020204" pitchFamily="34" charset="0"/>
              </a:rPr>
              <a:t> dall’</a:t>
            </a:r>
            <a:r>
              <a:rPr lang="it-IT" sz="2800" dirty="0"/>
              <a:t>art. 13 comma 14</a:t>
            </a:r>
            <a:r>
              <a:rPr lang="it-IT" sz="2600" dirty="0">
                <a:latin typeface="Arial" panose="020B0604020202020204" pitchFamily="34" charset="0"/>
                <a:cs typeface="Arial" panose="020B0604020202020204" pitchFamily="34" charset="0"/>
              </a:rPr>
              <a:t> del </a:t>
            </a:r>
            <a:r>
              <a:rPr lang="it-IT" sz="2800" dirty="0"/>
              <a:t>Decreto-legge 31 dicembre 2020 n. 183 (norma efficacia temporalmente limitata: 25/</a:t>
            </a:r>
            <a:r>
              <a:rPr lang="it-IT" sz="2800" u="sng" dirty="0"/>
              <a:t>10</a:t>
            </a:r>
            <a:r>
              <a:rPr lang="it-IT" sz="2800" dirty="0"/>
              <a:t>-25/</a:t>
            </a:r>
            <a:r>
              <a:rPr lang="it-IT" sz="2800" u="sng" dirty="0"/>
              <a:t>12</a:t>
            </a:r>
            <a:r>
              <a:rPr lang="it-IT" sz="2800" dirty="0"/>
              <a:t>/2020)</a:t>
            </a:r>
            <a:endParaRPr lang="it-IT"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8813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95D494-D52A-46B6-9E7D-D5E25EA0B824}"/>
              </a:ext>
            </a:extLst>
          </p:cNvPr>
          <p:cNvSpPr>
            <a:spLocks noGrp="1"/>
          </p:cNvSpPr>
          <p:nvPr>
            <p:ph type="title"/>
          </p:nvPr>
        </p:nvSpPr>
        <p:spPr/>
        <p:txBody>
          <a:bodyPr/>
          <a:lstStyle/>
          <a:p>
            <a:r>
              <a:rPr lang="it-IT" b="1" i="1" dirty="0"/>
              <a:t>3. Abitazione principale</a:t>
            </a:r>
          </a:p>
        </p:txBody>
      </p:sp>
      <p:sp>
        <p:nvSpPr>
          <p:cNvPr id="3" name="Segnaposto contenuto 2">
            <a:extLst>
              <a:ext uri="{FF2B5EF4-FFF2-40B4-BE49-F238E27FC236}">
                <a16:creationId xmlns:a16="http://schemas.microsoft.com/office/drawing/2014/main" id="{1161BA60-F872-4C0A-9C91-FD32F8CC0D94}"/>
              </a:ext>
            </a:extLst>
          </p:cNvPr>
          <p:cNvSpPr>
            <a:spLocks noGrp="1"/>
          </p:cNvSpPr>
          <p:nvPr>
            <p:ph idx="1"/>
          </p:nvPr>
        </p:nvSpPr>
        <p:spPr>
          <a:gradFill flip="none" rotWithShape="1">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path path="shape">
              <a:fillToRect l="50000" t="50000" r="50000" b="50000"/>
            </a:path>
            <a:tileRect/>
          </a:gradFill>
        </p:spPr>
        <p:txBody>
          <a:bodyPr>
            <a:normAutofit/>
          </a:bodyPr>
          <a:lstStyle/>
          <a:p>
            <a:pPr marL="0" indent="0">
              <a:buNone/>
            </a:pPr>
            <a:r>
              <a:rPr lang="it-IT" b="1" dirty="0"/>
              <a:t>a. Definizione</a:t>
            </a:r>
          </a:p>
          <a:p>
            <a:pPr marL="0" indent="0">
              <a:buNone/>
            </a:pPr>
            <a:r>
              <a:rPr lang="it-IT" dirty="0"/>
              <a:t>Non vi è corrispondenza tra la rubrica (prima causa) e il testo della norma (abitazione principale) </a:t>
            </a:r>
            <a:r>
              <a:rPr lang="it-IT" dirty="0">
                <a:sym typeface="Wingdings" panose="05000000000000000000" pitchFamily="2" charset="2"/>
              </a:rPr>
              <a:t> nozioni di carattere differente;</a:t>
            </a:r>
          </a:p>
          <a:p>
            <a:endParaRPr lang="it-IT" dirty="0">
              <a:sym typeface="Wingdings" panose="05000000000000000000" pitchFamily="2" charset="2"/>
            </a:endParaRPr>
          </a:p>
          <a:p>
            <a:pPr lvl="1"/>
            <a:r>
              <a:rPr lang="it-IT" dirty="0">
                <a:sym typeface="Wingdings" panose="05000000000000000000" pitchFamily="2" charset="2"/>
              </a:rPr>
              <a:t>Ispirazione dalla normativa </a:t>
            </a:r>
            <a:r>
              <a:rPr lang="it-IT" b="1" dirty="0">
                <a:sym typeface="Wingdings" panose="05000000000000000000" pitchFamily="2" charset="2"/>
              </a:rPr>
              <a:t>fiscale</a:t>
            </a:r>
            <a:r>
              <a:rPr lang="it-IT" dirty="0">
                <a:sym typeface="Wingdings" panose="05000000000000000000" pitchFamily="2" charset="2"/>
              </a:rPr>
              <a:t> </a:t>
            </a:r>
          </a:p>
          <a:p>
            <a:pPr lvl="2"/>
            <a:r>
              <a:rPr lang="it-IT" dirty="0">
                <a:sym typeface="Wingdings" panose="05000000000000000000" pitchFamily="2" charset="2"/>
              </a:rPr>
              <a:t>art. 10 comma 3 bis T.U.I.R (D.P.R. 917/1986);</a:t>
            </a:r>
          </a:p>
          <a:p>
            <a:pPr lvl="2"/>
            <a:r>
              <a:rPr lang="it-IT" dirty="0">
                <a:sym typeface="Wingdings" panose="05000000000000000000" pitchFamily="2" charset="2"/>
              </a:rPr>
              <a:t>Art. 15 comma 1° lett. b) T.U.I.R.;</a:t>
            </a:r>
          </a:p>
          <a:p>
            <a:pPr lvl="2"/>
            <a:r>
              <a:rPr lang="it-IT" dirty="0">
                <a:sym typeface="Wingdings" panose="05000000000000000000" pitchFamily="2" charset="2"/>
              </a:rPr>
              <a:t>disposizioni in materia IMU (art. 13 D.L. 201/2011 </a:t>
            </a:r>
            <a:r>
              <a:rPr lang="it-IT" dirty="0" err="1">
                <a:sym typeface="Wingdings" panose="05000000000000000000" pitchFamily="2" charset="2"/>
              </a:rPr>
              <a:t>conv</a:t>
            </a:r>
            <a:r>
              <a:rPr lang="it-IT" dirty="0">
                <a:sym typeface="Wingdings" panose="05000000000000000000" pitchFamily="2" charset="2"/>
              </a:rPr>
              <a:t>. in L. 214/2011);</a:t>
            </a:r>
          </a:p>
          <a:p>
            <a:pPr lvl="4"/>
            <a:endParaRPr lang="it-IT" dirty="0"/>
          </a:p>
          <a:p>
            <a:pPr marL="1828800" lvl="4" indent="0" algn="just">
              <a:buNone/>
            </a:pPr>
            <a:r>
              <a:rPr lang="it-IT" dirty="0"/>
              <a:t>abitazione principale: </a:t>
            </a:r>
            <a:r>
              <a:rPr lang="it-IT" i="1" dirty="0"/>
              <a:t>quella nella quale la persona fisica che la possiede a titolo di proprietà o altro diritto reale o i suoi familiari </a:t>
            </a:r>
            <a:r>
              <a:rPr lang="it-IT" b="1" i="1" dirty="0"/>
              <a:t>dimorano</a:t>
            </a:r>
            <a:r>
              <a:rPr lang="it-IT" i="1" dirty="0"/>
              <a:t> </a:t>
            </a:r>
            <a:r>
              <a:rPr lang="it-IT" b="1" i="1" dirty="0"/>
              <a:t>abitualmente</a:t>
            </a:r>
            <a:r>
              <a:rPr lang="it-IT" dirty="0"/>
              <a:t>.</a:t>
            </a:r>
          </a:p>
        </p:txBody>
      </p:sp>
      <p:sp>
        <p:nvSpPr>
          <p:cNvPr id="5" name="Freccia a destra 4">
            <a:extLst>
              <a:ext uri="{FF2B5EF4-FFF2-40B4-BE49-F238E27FC236}">
                <a16:creationId xmlns:a16="http://schemas.microsoft.com/office/drawing/2014/main" id="{EAB11EEA-C3A6-4E02-96E2-F524C09ACC17}"/>
              </a:ext>
            </a:extLst>
          </p:cNvPr>
          <p:cNvSpPr/>
          <p:nvPr/>
        </p:nvSpPr>
        <p:spPr>
          <a:xfrm>
            <a:off x="1997745" y="5284992"/>
            <a:ext cx="461639" cy="683581"/>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40000"/>
                  <a:lumOff val="60000"/>
                </a:schemeClr>
              </a:solidFill>
            </a:endParaRPr>
          </a:p>
        </p:txBody>
      </p:sp>
    </p:spTree>
    <p:extLst>
      <p:ext uri="{BB962C8B-B14F-4D97-AF65-F5344CB8AC3E}">
        <p14:creationId xmlns:p14="http://schemas.microsoft.com/office/powerpoint/2010/main" val="3875049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95D494-D52A-46B6-9E7D-D5E25EA0B824}"/>
              </a:ext>
            </a:extLst>
          </p:cNvPr>
          <p:cNvSpPr>
            <a:spLocks noGrp="1"/>
          </p:cNvSpPr>
          <p:nvPr>
            <p:ph type="title"/>
          </p:nvPr>
        </p:nvSpPr>
        <p:spPr/>
        <p:txBody>
          <a:bodyPr/>
          <a:lstStyle/>
          <a:p>
            <a:pPr algn="ctr"/>
            <a:r>
              <a:rPr lang="it-IT" b="1" i="1" dirty="0"/>
              <a:t>Verifica</a:t>
            </a:r>
          </a:p>
        </p:txBody>
      </p:sp>
      <p:sp>
        <p:nvSpPr>
          <p:cNvPr id="3" name="Segnaposto contenuto 2">
            <a:extLst>
              <a:ext uri="{FF2B5EF4-FFF2-40B4-BE49-F238E27FC236}">
                <a16:creationId xmlns:a16="http://schemas.microsoft.com/office/drawing/2014/main" id="{1161BA60-F872-4C0A-9C91-FD32F8CC0D94}"/>
              </a:ext>
            </a:extLst>
          </p:cNvPr>
          <p:cNvSpPr>
            <a:spLocks noGrp="1"/>
          </p:cNvSpPr>
          <p:nvPr>
            <p:ph idx="1"/>
          </p:nvPr>
        </p:nvSpPr>
        <p:spPr>
          <a:gradFill flip="none" rotWithShape="1">
            <a:gsLst>
              <a:gs pos="0">
                <a:schemeClr val="accent4">
                  <a:lumMod val="60000"/>
                  <a:lumOff val="40000"/>
                </a:schemeClr>
              </a:gs>
              <a:gs pos="74000">
                <a:schemeClr val="accent6">
                  <a:lumMod val="20000"/>
                  <a:lumOff val="80000"/>
                </a:schemeClr>
              </a:gs>
              <a:gs pos="83000">
                <a:schemeClr val="accent6">
                  <a:lumMod val="40000"/>
                  <a:lumOff val="60000"/>
                </a:schemeClr>
              </a:gs>
              <a:gs pos="100000">
                <a:schemeClr val="accent1">
                  <a:lumMod val="30000"/>
                  <a:lumOff val="70000"/>
                </a:schemeClr>
              </a:gs>
            </a:gsLst>
            <a:path path="shape">
              <a:fillToRect l="50000" t="50000" r="50000" b="50000"/>
            </a:path>
            <a:tileRect/>
          </a:gradFill>
        </p:spPr>
        <p:txBody>
          <a:bodyPr/>
          <a:lstStyle/>
          <a:p>
            <a:pPr marL="0" indent="0" algn="just">
              <a:buNone/>
            </a:pPr>
            <a:r>
              <a:rPr lang="it-IT" b="1" dirty="0"/>
              <a:t>b. Presupposto (abitazione principale)</a:t>
            </a:r>
            <a:r>
              <a:rPr lang="it-IT" dirty="0"/>
              <a:t>: </a:t>
            </a:r>
          </a:p>
          <a:p>
            <a:pPr marL="0" indent="0" algn="just">
              <a:buNone/>
            </a:pPr>
            <a:r>
              <a:rPr lang="it-IT" dirty="0"/>
              <a:t>DUE TESI: A) deve sussistere alla data di notifica del pignoramento e 	persistere alla data di entrata in vigore del decreto legge 	(30/04/2020); </a:t>
            </a:r>
          </a:p>
          <a:p>
            <a:pPr marL="0" indent="0" algn="just">
              <a:buNone/>
            </a:pPr>
            <a:r>
              <a:rPr lang="it-IT" dirty="0"/>
              <a:t>	B) è sufficiente che sussista al momento dell’entrata in vigore 	del decreto;</a:t>
            </a:r>
          </a:p>
          <a:p>
            <a:pPr marL="0" indent="0" algn="just">
              <a:buNone/>
            </a:pPr>
            <a:r>
              <a:rPr lang="it-IT" dirty="0"/>
              <a:t>	</a:t>
            </a:r>
            <a:r>
              <a:rPr lang="it-IT" u="sng" dirty="0"/>
              <a:t>Circolare Ivrea</a:t>
            </a:r>
            <a:r>
              <a:rPr lang="it-IT" dirty="0"/>
              <a:t>: sufficiente verificarne la sussistenza al momento 	di entrata del decreto (finalità emergenziale della normativa; 	differente dalla </a:t>
            </a:r>
            <a:r>
              <a:rPr lang="it-IT" i="1" dirty="0"/>
              <a:t>ratio</a:t>
            </a:r>
            <a:r>
              <a:rPr lang="it-IT" dirty="0"/>
              <a:t> della novella all’art. 560 c.p.c.); 	irragionevole una interpretazione restrittiva della norma;	</a:t>
            </a:r>
          </a:p>
        </p:txBody>
      </p:sp>
      <p:sp>
        <p:nvSpPr>
          <p:cNvPr id="5" name="Freccia a destra 4">
            <a:extLst>
              <a:ext uri="{FF2B5EF4-FFF2-40B4-BE49-F238E27FC236}">
                <a16:creationId xmlns:a16="http://schemas.microsoft.com/office/drawing/2014/main" id="{EAB11EEA-C3A6-4E02-96E2-F524C09ACC17}"/>
              </a:ext>
            </a:extLst>
          </p:cNvPr>
          <p:cNvSpPr/>
          <p:nvPr/>
        </p:nvSpPr>
        <p:spPr>
          <a:xfrm>
            <a:off x="1243142" y="4565024"/>
            <a:ext cx="461639" cy="683581"/>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6">
                  <a:lumMod val="40000"/>
                  <a:lumOff val="60000"/>
                </a:schemeClr>
              </a:solidFill>
            </a:endParaRPr>
          </a:p>
        </p:txBody>
      </p:sp>
    </p:spTree>
    <p:extLst>
      <p:ext uri="{BB962C8B-B14F-4D97-AF65-F5344CB8AC3E}">
        <p14:creationId xmlns:p14="http://schemas.microsoft.com/office/powerpoint/2010/main" val="175316366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686</TotalTime>
  <Words>2027</Words>
  <Application>Microsoft Office PowerPoint</Application>
  <PresentationFormat>Widescreen</PresentationFormat>
  <Paragraphs>137</Paragraphs>
  <Slides>21</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21</vt:i4>
      </vt:variant>
    </vt:vector>
  </HeadingPairs>
  <TitlesOfParts>
    <vt:vector size="26" baseType="lpstr">
      <vt:lpstr>Arial</vt:lpstr>
      <vt:lpstr>Calibri</vt:lpstr>
      <vt:lpstr>Calibri Light</vt:lpstr>
      <vt:lpstr>Wingdings</vt:lpstr>
      <vt:lpstr>Tema di Office</vt:lpstr>
      <vt:lpstr>La sospensione dell’espropriazione immobiliare ex art. 54 ter D.L. 18/2020 convertito con modificazioni dalla L. 27/2020</vt:lpstr>
      <vt:lpstr>Art. 54 ter della Legge 27/2020 di conversione del D.L. 18/2020</vt:lpstr>
      <vt:lpstr>Interventi normativi successivi</vt:lpstr>
      <vt:lpstr>Ambito applicazione</vt:lpstr>
      <vt:lpstr>1. espropriazione immobiliare</vt:lpstr>
      <vt:lpstr>2. Pendente alla data del 30/04/2020</vt:lpstr>
      <vt:lpstr>   art. 4 D.L. n. 137 del 2020: inefficacia</vt:lpstr>
      <vt:lpstr>3. Abitazione principale</vt:lpstr>
      <vt:lpstr>Verifica</vt:lpstr>
      <vt:lpstr>Presentazione standard di PowerPoint</vt:lpstr>
      <vt:lpstr>Presentazione standard di PowerPoint</vt:lpstr>
      <vt:lpstr>nodi interpretativi</vt:lpstr>
      <vt:lpstr>Se la procedura riguarda più beni immobili del debitore esecutato ….</vt:lpstr>
      <vt:lpstr>La natura della sospensione</vt:lpstr>
      <vt:lpstr>Effetti: 1. Incidenza sui termini processuali</vt:lpstr>
      <vt:lpstr>Dubbio interpretativo:</vt:lpstr>
      <vt:lpstr>Presentazione standard di PowerPoint</vt:lpstr>
      <vt:lpstr>l’attività consentita</vt:lpstr>
      <vt:lpstr>Questione interpretativa: L’immobile aggiudicato e non trasferito al 30/04/2020</vt:lpstr>
      <vt:lpstr>Tesi positiva</vt:lpstr>
      <vt:lpstr>…una terza via: un possibile punto di equilibrio: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sospensione dell’espropriazione immobiliare ex art. 54 ter D.L. 18/2020 convertito in L. 27/2020</dc:title>
  <dc:creator>Stefania Frojo</dc:creator>
  <cp:lastModifiedBy>Stefania Frojo</cp:lastModifiedBy>
  <cp:revision>1</cp:revision>
  <dcterms:created xsi:type="dcterms:W3CDTF">2020-06-09T10:54:22Z</dcterms:created>
  <dcterms:modified xsi:type="dcterms:W3CDTF">2021-02-18T18:44:37Z</dcterms:modified>
</cp:coreProperties>
</file>