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0" r:id="rId9"/>
    <p:sldId id="261" r:id="rId10"/>
    <p:sldId id="262" r:id="rId11"/>
    <p:sldId id="282" r:id="rId12"/>
    <p:sldId id="263" r:id="rId13"/>
    <p:sldId id="264" r:id="rId14"/>
    <p:sldId id="281"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3" r:id="rId31"/>
    <p:sldId id="284" r:id="rId32"/>
    <p:sldId id="285" r:id="rId33"/>
    <p:sldId id="294" r:id="rId34"/>
    <p:sldId id="291" r:id="rId35"/>
    <p:sldId id="293" r:id="rId36"/>
    <p:sldId id="292" r:id="rId37"/>
    <p:sldId id="286" r:id="rId38"/>
    <p:sldId id="287" r:id="rId39"/>
    <p:sldId id="288" r:id="rId40"/>
    <p:sldId id="289" r:id="rId41"/>
    <p:sldId id="290" r:id="rId42"/>
    <p:sldId id="280" r:id="rId4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23925C-05F9-4D36-8C4E-5633AA5ED2DC}" v="38" dt="2021-02-04T19:10:33.1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teo Buffoni" userId="e37aa61f-c3f7-41d1-88fb-f1c8c164393c" providerId="ADAL" clId="{2523925C-05F9-4D36-8C4E-5633AA5ED2DC}"/>
    <pc:docChg chg="undo redo custSel addSld modSld sldOrd">
      <pc:chgData name="Matteo Buffoni" userId="e37aa61f-c3f7-41d1-88fb-f1c8c164393c" providerId="ADAL" clId="{2523925C-05F9-4D36-8C4E-5633AA5ED2DC}" dt="2021-02-04T19:11:02.637" v="7016" actId="20577"/>
      <pc:docMkLst>
        <pc:docMk/>
      </pc:docMkLst>
      <pc:sldChg chg="modSp mod">
        <pc:chgData name="Matteo Buffoni" userId="e37aa61f-c3f7-41d1-88fb-f1c8c164393c" providerId="ADAL" clId="{2523925C-05F9-4D36-8C4E-5633AA5ED2DC}" dt="2021-02-01T09:45:37.033" v="3181" actId="20577"/>
        <pc:sldMkLst>
          <pc:docMk/>
          <pc:sldMk cId="3854263816" sldId="256"/>
        </pc:sldMkLst>
        <pc:spChg chg="mod">
          <ac:chgData name="Matteo Buffoni" userId="e37aa61f-c3f7-41d1-88fb-f1c8c164393c" providerId="ADAL" clId="{2523925C-05F9-4D36-8C4E-5633AA5ED2DC}" dt="2021-02-01T09:45:37.033" v="3181" actId="20577"/>
          <ac:spMkLst>
            <pc:docMk/>
            <pc:sldMk cId="3854263816" sldId="256"/>
            <ac:spMk id="2" creationId="{50500ACA-B287-4FBD-A6B7-017E35CE3746}"/>
          </ac:spMkLst>
        </pc:spChg>
      </pc:sldChg>
      <pc:sldChg chg="modSp mod">
        <pc:chgData name="Matteo Buffoni" userId="e37aa61f-c3f7-41d1-88fb-f1c8c164393c" providerId="ADAL" clId="{2523925C-05F9-4D36-8C4E-5633AA5ED2DC}" dt="2021-02-04T17:17:13.528" v="5751" actId="20577"/>
        <pc:sldMkLst>
          <pc:docMk/>
          <pc:sldMk cId="4012422945" sldId="257"/>
        </pc:sldMkLst>
        <pc:spChg chg="mod">
          <ac:chgData name="Matteo Buffoni" userId="e37aa61f-c3f7-41d1-88fb-f1c8c164393c" providerId="ADAL" clId="{2523925C-05F9-4D36-8C4E-5633AA5ED2DC}" dt="2021-02-04T17:17:13.528" v="5751" actId="20577"/>
          <ac:spMkLst>
            <pc:docMk/>
            <pc:sldMk cId="4012422945" sldId="257"/>
            <ac:spMk id="3" creationId="{77EA228E-798E-4FDB-AD3D-26E5D712B972}"/>
          </ac:spMkLst>
        </pc:spChg>
      </pc:sldChg>
      <pc:sldChg chg="modSp mod">
        <pc:chgData name="Matteo Buffoni" userId="e37aa61f-c3f7-41d1-88fb-f1c8c164393c" providerId="ADAL" clId="{2523925C-05F9-4D36-8C4E-5633AA5ED2DC}" dt="2021-02-01T10:33:18.014" v="3322" actId="20577"/>
        <pc:sldMkLst>
          <pc:docMk/>
          <pc:sldMk cId="1309284820" sldId="258"/>
        </pc:sldMkLst>
        <pc:spChg chg="mod">
          <ac:chgData name="Matteo Buffoni" userId="e37aa61f-c3f7-41d1-88fb-f1c8c164393c" providerId="ADAL" clId="{2523925C-05F9-4D36-8C4E-5633AA5ED2DC}" dt="2021-02-01T10:33:18.014" v="3322" actId="20577"/>
          <ac:spMkLst>
            <pc:docMk/>
            <pc:sldMk cId="1309284820" sldId="258"/>
            <ac:spMk id="3" creationId="{086CD63A-42DE-4691-91EC-572157DC096B}"/>
          </ac:spMkLst>
        </pc:spChg>
      </pc:sldChg>
      <pc:sldChg chg="modSp mod">
        <pc:chgData name="Matteo Buffoni" userId="e37aa61f-c3f7-41d1-88fb-f1c8c164393c" providerId="ADAL" clId="{2523925C-05F9-4D36-8C4E-5633AA5ED2DC}" dt="2021-02-01T10:33:32.262" v="3325" actId="115"/>
        <pc:sldMkLst>
          <pc:docMk/>
          <pc:sldMk cId="3242186871" sldId="259"/>
        </pc:sldMkLst>
        <pc:spChg chg="mod">
          <ac:chgData name="Matteo Buffoni" userId="e37aa61f-c3f7-41d1-88fb-f1c8c164393c" providerId="ADAL" clId="{2523925C-05F9-4D36-8C4E-5633AA5ED2DC}" dt="2021-02-01T10:33:32.262" v="3325" actId="115"/>
          <ac:spMkLst>
            <pc:docMk/>
            <pc:sldMk cId="3242186871" sldId="259"/>
            <ac:spMk id="3" creationId="{2A74469B-41E1-4FED-BBFC-01282F9AE366}"/>
          </ac:spMkLst>
        </pc:spChg>
      </pc:sldChg>
      <pc:sldChg chg="modSp mod">
        <pc:chgData name="Matteo Buffoni" userId="e37aa61f-c3f7-41d1-88fb-f1c8c164393c" providerId="ADAL" clId="{2523925C-05F9-4D36-8C4E-5633AA5ED2DC}" dt="2021-02-04T17:15:17.860" v="5645" actId="115"/>
        <pc:sldMkLst>
          <pc:docMk/>
          <pc:sldMk cId="3596511213" sldId="262"/>
        </pc:sldMkLst>
        <pc:spChg chg="mod">
          <ac:chgData name="Matteo Buffoni" userId="e37aa61f-c3f7-41d1-88fb-f1c8c164393c" providerId="ADAL" clId="{2523925C-05F9-4D36-8C4E-5633AA5ED2DC}" dt="2021-02-01T10:38:51.093" v="3347" actId="20577"/>
          <ac:spMkLst>
            <pc:docMk/>
            <pc:sldMk cId="3596511213" sldId="262"/>
            <ac:spMk id="2" creationId="{3B1C48D7-21F0-45A8-8D55-1D65A2F2607E}"/>
          </ac:spMkLst>
        </pc:spChg>
        <pc:spChg chg="mod">
          <ac:chgData name="Matteo Buffoni" userId="e37aa61f-c3f7-41d1-88fb-f1c8c164393c" providerId="ADAL" clId="{2523925C-05F9-4D36-8C4E-5633AA5ED2DC}" dt="2021-02-04T17:15:17.860" v="5645" actId="115"/>
          <ac:spMkLst>
            <pc:docMk/>
            <pc:sldMk cId="3596511213" sldId="262"/>
            <ac:spMk id="3" creationId="{0CD49FB0-831F-4731-A01D-147DB6BB9EC7}"/>
          </ac:spMkLst>
        </pc:spChg>
      </pc:sldChg>
      <pc:sldChg chg="addSp delSp modSp mod">
        <pc:chgData name="Matteo Buffoni" userId="e37aa61f-c3f7-41d1-88fb-f1c8c164393c" providerId="ADAL" clId="{2523925C-05F9-4D36-8C4E-5633AA5ED2DC}" dt="2021-02-01T10:41:51.373" v="3408" actId="115"/>
        <pc:sldMkLst>
          <pc:docMk/>
          <pc:sldMk cId="3615618353" sldId="263"/>
        </pc:sldMkLst>
        <pc:spChg chg="mod">
          <ac:chgData name="Matteo Buffoni" userId="e37aa61f-c3f7-41d1-88fb-f1c8c164393c" providerId="ADAL" clId="{2523925C-05F9-4D36-8C4E-5633AA5ED2DC}" dt="2021-02-01T10:41:51.373" v="3408" actId="115"/>
          <ac:spMkLst>
            <pc:docMk/>
            <pc:sldMk cId="3615618353" sldId="263"/>
            <ac:spMk id="3" creationId="{3D9C24E0-CE9B-4772-8E7A-06C4DEBC1726}"/>
          </ac:spMkLst>
        </pc:spChg>
        <pc:spChg chg="add del">
          <ac:chgData name="Matteo Buffoni" userId="e37aa61f-c3f7-41d1-88fb-f1c8c164393c" providerId="ADAL" clId="{2523925C-05F9-4D36-8C4E-5633AA5ED2DC}" dt="2021-02-01T10:40:39.675" v="3370"/>
          <ac:spMkLst>
            <pc:docMk/>
            <pc:sldMk cId="3615618353" sldId="263"/>
            <ac:spMk id="4" creationId="{550232D7-754F-482E-A73B-AE9C3653E7DD}"/>
          </ac:spMkLst>
        </pc:spChg>
      </pc:sldChg>
      <pc:sldChg chg="modSp mod">
        <pc:chgData name="Matteo Buffoni" userId="e37aa61f-c3f7-41d1-88fb-f1c8c164393c" providerId="ADAL" clId="{2523925C-05F9-4D36-8C4E-5633AA5ED2DC}" dt="2021-02-01T10:39:02.413" v="3367" actId="20577"/>
        <pc:sldMkLst>
          <pc:docMk/>
          <pc:sldMk cId="1810465541" sldId="264"/>
        </pc:sldMkLst>
        <pc:spChg chg="mod">
          <ac:chgData name="Matteo Buffoni" userId="e37aa61f-c3f7-41d1-88fb-f1c8c164393c" providerId="ADAL" clId="{2523925C-05F9-4D36-8C4E-5633AA5ED2DC}" dt="2021-02-01T10:39:02.413" v="3367" actId="20577"/>
          <ac:spMkLst>
            <pc:docMk/>
            <pc:sldMk cId="1810465541" sldId="264"/>
            <ac:spMk id="3" creationId="{C6ABA9B7-9538-4B2A-A12C-DEE87046E3A3}"/>
          </ac:spMkLst>
        </pc:spChg>
      </pc:sldChg>
      <pc:sldChg chg="modSp mod">
        <pc:chgData name="Matteo Buffoni" userId="e37aa61f-c3f7-41d1-88fb-f1c8c164393c" providerId="ADAL" clId="{2523925C-05F9-4D36-8C4E-5633AA5ED2DC}" dt="2021-02-01T10:49:12.227" v="3425" actId="115"/>
        <pc:sldMkLst>
          <pc:docMk/>
          <pc:sldMk cId="2919765181" sldId="265"/>
        </pc:sldMkLst>
        <pc:spChg chg="mod">
          <ac:chgData name="Matteo Buffoni" userId="e37aa61f-c3f7-41d1-88fb-f1c8c164393c" providerId="ADAL" clId="{2523925C-05F9-4D36-8C4E-5633AA5ED2DC}" dt="2021-02-01T10:49:12.227" v="3425" actId="115"/>
          <ac:spMkLst>
            <pc:docMk/>
            <pc:sldMk cId="2919765181" sldId="265"/>
            <ac:spMk id="3" creationId="{CFFE94EA-8CE4-4431-BFEF-F0323BEA4D04}"/>
          </ac:spMkLst>
        </pc:spChg>
      </pc:sldChg>
      <pc:sldChg chg="modSp mod">
        <pc:chgData name="Matteo Buffoni" userId="e37aa61f-c3f7-41d1-88fb-f1c8c164393c" providerId="ADAL" clId="{2523925C-05F9-4D36-8C4E-5633AA5ED2DC}" dt="2021-02-01T10:49:38.042" v="3433" actId="20577"/>
        <pc:sldMkLst>
          <pc:docMk/>
          <pc:sldMk cId="3216441251" sldId="266"/>
        </pc:sldMkLst>
        <pc:spChg chg="mod">
          <ac:chgData name="Matteo Buffoni" userId="e37aa61f-c3f7-41d1-88fb-f1c8c164393c" providerId="ADAL" clId="{2523925C-05F9-4D36-8C4E-5633AA5ED2DC}" dt="2021-02-01T10:49:38.042" v="3433" actId="20577"/>
          <ac:spMkLst>
            <pc:docMk/>
            <pc:sldMk cId="3216441251" sldId="266"/>
            <ac:spMk id="2" creationId="{C4B2E166-C8C4-4EE2-A1FE-49881D343961}"/>
          </ac:spMkLst>
        </pc:spChg>
      </pc:sldChg>
      <pc:sldChg chg="modSp mod">
        <pc:chgData name="Matteo Buffoni" userId="e37aa61f-c3f7-41d1-88fb-f1c8c164393c" providerId="ADAL" clId="{2523925C-05F9-4D36-8C4E-5633AA5ED2DC}" dt="2021-02-04T17:23:26.501" v="6076" actId="20577"/>
        <pc:sldMkLst>
          <pc:docMk/>
          <pc:sldMk cId="91684724" sldId="267"/>
        </pc:sldMkLst>
        <pc:spChg chg="mod">
          <ac:chgData name="Matteo Buffoni" userId="e37aa61f-c3f7-41d1-88fb-f1c8c164393c" providerId="ADAL" clId="{2523925C-05F9-4D36-8C4E-5633AA5ED2DC}" dt="2021-02-01T10:52:16.143" v="3610" actId="20577"/>
          <ac:spMkLst>
            <pc:docMk/>
            <pc:sldMk cId="91684724" sldId="267"/>
            <ac:spMk id="2" creationId="{2F36E4D8-BF2B-4AA8-B897-A07B1203CE06}"/>
          </ac:spMkLst>
        </pc:spChg>
        <pc:spChg chg="mod">
          <ac:chgData name="Matteo Buffoni" userId="e37aa61f-c3f7-41d1-88fb-f1c8c164393c" providerId="ADAL" clId="{2523925C-05F9-4D36-8C4E-5633AA5ED2DC}" dt="2021-02-04T17:23:26.501" v="6076" actId="20577"/>
          <ac:spMkLst>
            <pc:docMk/>
            <pc:sldMk cId="91684724" sldId="267"/>
            <ac:spMk id="3" creationId="{A72B74CF-CF21-4645-BCB1-80BC6AA007A5}"/>
          </ac:spMkLst>
        </pc:spChg>
      </pc:sldChg>
      <pc:sldChg chg="modSp mod">
        <pc:chgData name="Matteo Buffoni" userId="e37aa61f-c3f7-41d1-88fb-f1c8c164393c" providerId="ADAL" clId="{2523925C-05F9-4D36-8C4E-5633AA5ED2DC}" dt="2021-02-04T17:25:07.181" v="6105" actId="20577"/>
        <pc:sldMkLst>
          <pc:docMk/>
          <pc:sldMk cId="3056980257" sldId="268"/>
        </pc:sldMkLst>
        <pc:spChg chg="mod">
          <ac:chgData name="Matteo Buffoni" userId="e37aa61f-c3f7-41d1-88fb-f1c8c164393c" providerId="ADAL" clId="{2523925C-05F9-4D36-8C4E-5633AA5ED2DC}" dt="2021-02-04T17:25:07.181" v="6105" actId="20577"/>
          <ac:spMkLst>
            <pc:docMk/>
            <pc:sldMk cId="3056980257" sldId="268"/>
            <ac:spMk id="2" creationId="{7128FA3C-54F4-4448-A3A9-9BB109C7CB2D}"/>
          </ac:spMkLst>
        </pc:spChg>
      </pc:sldChg>
      <pc:sldChg chg="modSp mod">
        <pc:chgData name="Matteo Buffoni" userId="e37aa61f-c3f7-41d1-88fb-f1c8c164393c" providerId="ADAL" clId="{2523925C-05F9-4D36-8C4E-5633AA5ED2DC}" dt="2021-02-04T17:26:37.812" v="6178" actId="20577"/>
        <pc:sldMkLst>
          <pc:docMk/>
          <pc:sldMk cId="1521004689" sldId="269"/>
        </pc:sldMkLst>
        <pc:spChg chg="mod">
          <ac:chgData name="Matteo Buffoni" userId="e37aa61f-c3f7-41d1-88fb-f1c8c164393c" providerId="ADAL" clId="{2523925C-05F9-4D36-8C4E-5633AA5ED2DC}" dt="2021-02-04T17:26:37.812" v="6178" actId="20577"/>
          <ac:spMkLst>
            <pc:docMk/>
            <pc:sldMk cId="1521004689" sldId="269"/>
            <ac:spMk id="3" creationId="{C00CEFFE-E9AE-4C33-A082-7B9ECE76A931}"/>
          </ac:spMkLst>
        </pc:spChg>
      </pc:sldChg>
      <pc:sldChg chg="modSp mod">
        <pc:chgData name="Matteo Buffoni" userId="e37aa61f-c3f7-41d1-88fb-f1c8c164393c" providerId="ADAL" clId="{2523925C-05F9-4D36-8C4E-5633AA5ED2DC}" dt="2021-02-01T11:23:21.128" v="3786" actId="20577"/>
        <pc:sldMkLst>
          <pc:docMk/>
          <pc:sldMk cId="3309457908" sldId="270"/>
        </pc:sldMkLst>
        <pc:spChg chg="mod">
          <ac:chgData name="Matteo Buffoni" userId="e37aa61f-c3f7-41d1-88fb-f1c8c164393c" providerId="ADAL" clId="{2523925C-05F9-4D36-8C4E-5633AA5ED2DC}" dt="2021-02-01T11:23:21.128" v="3786" actId="20577"/>
          <ac:spMkLst>
            <pc:docMk/>
            <pc:sldMk cId="3309457908" sldId="270"/>
            <ac:spMk id="3" creationId="{CD3020DB-B4F6-4E2A-A6FE-1607CF089C92}"/>
          </ac:spMkLst>
        </pc:spChg>
      </pc:sldChg>
      <pc:sldChg chg="modSp mod">
        <pc:chgData name="Matteo Buffoni" userId="e37aa61f-c3f7-41d1-88fb-f1c8c164393c" providerId="ADAL" clId="{2523925C-05F9-4D36-8C4E-5633AA5ED2DC}" dt="2021-02-04T17:45:19.105" v="6227" actId="20577"/>
        <pc:sldMkLst>
          <pc:docMk/>
          <pc:sldMk cId="4078011797" sldId="273"/>
        </pc:sldMkLst>
        <pc:spChg chg="mod">
          <ac:chgData name="Matteo Buffoni" userId="e37aa61f-c3f7-41d1-88fb-f1c8c164393c" providerId="ADAL" clId="{2523925C-05F9-4D36-8C4E-5633AA5ED2DC}" dt="2021-02-01T11:28:41.064" v="3794" actId="20577"/>
          <ac:spMkLst>
            <pc:docMk/>
            <pc:sldMk cId="4078011797" sldId="273"/>
            <ac:spMk id="2" creationId="{C54FF7D4-AA5E-49B9-82CC-96E0B4C467C3}"/>
          </ac:spMkLst>
        </pc:spChg>
        <pc:spChg chg="mod">
          <ac:chgData name="Matteo Buffoni" userId="e37aa61f-c3f7-41d1-88fb-f1c8c164393c" providerId="ADAL" clId="{2523925C-05F9-4D36-8C4E-5633AA5ED2DC}" dt="2021-02-04T17:45:19.105" v="6227" actId="20577"/>
          <ac:spMkLst>
            <pc:docMk/>
            <pc:sldMk cId="4078011797" sldId="273"/>
            <ac:spMk id="3" creationId="{168D86E3-8DC5-4199-BC27-4A07E35DDBE5}"/>
          </ac:spMkLst>
        </pc:spChg>
      </pc:sldChg>
      <pc:sldChg chg="modSp mod">
        <pc:chgData name="Matteo Buffoni" userId="e37aa61f-c3f7-41d1-88fb-f1c8c164393c" providerId="ADAL" clId="{2523925C-05F9-4D36-8C4E-5633AA5ED2DC}" dt="2021-02-01T11:32:21.936" v="3986" actId="20577"/>
        <pc:sldMkLst>
          <pc:docMk/>
          <pc:sldMk cId="3151502314" sldId="274"/>
        </pc:sldMkLst>
        <pc:spChg chg="mod">
          <ac:chgData name="Matteo Buffoni" userId="e37aa61f-c3f7-41d1-88fb-f1c8c164393c" providerId="ADAL" clId="{2523925C-05F9-4D36-8C4E-5633AA5ED2DC}" dt="2021-02-01T11:32:21.936" v="3986" actId="20577"/>
          <ac:spMkLst>
            <pc:docMk/>
            <pc:sldMk cId="3151502314" sldId="274"/>
            <ac:spMk id="3" creationId="{45D15474-BD3B-4FCB-A14A-AC67439B0153}"/>
          </ac:spMkLst>
        </pc:spChg>
      </pc:sldChg>
      <pc:sldChg chg="modSp mod">
        <pc:chgData name="Matteo Buffoni" userId="e37aa61f-c3f7-41d1-88fb-f1c8c164393c" providerId="ADAL" clId="{2523925C-05F9-4D36-8C4E-5633AA5ED2DC}" dt="2021-02-04T18:43:13.619" v="6229" actId="115"/>
        <pc:sldMkLst>
          <pc:docMk/>
          <pc:sldMk cId="1985606422" sldId="275"/>
        </pc:sldMkLst>
        <pc:spChg chg="mod">
          <ac:chgData name="Matteo Buffoni" userId="e37aa61f-c3f7-41d1-88fb-f1c8c164393c" providerId="ADAL" clId="{2523925C-05F9-4D36-8C4E-5633AA5ED2DC}" dt="2021-02-04T18:43:13.619" v="6229" actId="115"/>
          <ac:spMkLst>
            <pc:docMk/>
            <pc:sldMk cId="1985606422" sldId="275"/>
            <ac:spMk id="3" creationId="{01553AE4-A99D-441D-BEAD-353226B7B6EB}"/>
          </ac:spMkLst>
        </pc:spChg>
      </pc:sldChg>
      <pc:sldChg chg="modSp mod">
        <pc:chgData name="Matteo Buffoni" userId="e37aa61f-c3f7-41d1-88fb-f1c8c164393c" providerId="ADAL" clId="{2523925C-05F9-4D36-8C4E-5633AA5ED2DC}" dt="2021-02-04T18:43:56.411" v="6244" actId="20577"/>
        <pc:sldMkLst>
          <pc:docMk/>
          <pc:sldMk cId="2730909777" sldId="276"/>
        </pc:sldMkLst>
        <pc:spChg chg="mod">
          <ac:chgData name="Matteo Buffoni" userId="e37aa61f-c3f7-41d1-88fb-f1c8c164393c" providerId="ADAL" clId="{2523925C-05F9-4D36-8C4E-5633AA5ED2DC}" dt="2021-02-01T11:33:09.958" v="3996" actId="20577"/>
          <ac:spMkLst>
            <pc:docMk/>
            <pc:sldMk cId="2730909777" sldId="276"/>
            <ac:spMk id="2" creationId="{08328B13-1119-44DE-922A-1FF00389351F}"/>
          </ac:spMkLst>
        </pc:spChg>
        <pc:spChg chg="mod">
          <ac:chgData name="Matteo Buffoni" userId="e37aa61f-c3f7-41d1-88fb-f1c8c164393c" providerId="ADAL" clId="{2523925C-05F9-4D36-8C4E-5633AA5ED2DC}" dt="2021-02-04T18:43:56.411" v="6244" actId="20577"/>
          <ac:spMkLst>
            <pc:docMk/>
            <pc:sldMk cId="2730909777" sldId="276"/>
            <ac:spMk id="3" creationId="{4692E685-947B-4AD6-84FD-043D7CC49698}"/>
          </ac:spMkLst>
        </pc:spChg>
      </pc:sldChg>
      <pc:sldChg chg="modSp mod">
        <pc:chgData name="Matteo Buffoni" userId="e37aa61f-c3f7-41d1-88fb-f1c8c164393c" providerId="ADAL" clId="{2523925C-05F9-4D36-8C4E-5633AA5ED2DC}" dt="2021-02-01T11:35:44.466" v="4376" actId="20577"/>
        <pc:sldMkLst>
          <pc:docMk/>
          <pc:sldMk cId="2227131878" sldId="277"/>
        </pc:sldMkLst>
        <pc:spChg chg="mod">
          <ac:chgData name="Matteo Buffoni" userId="e37aa61f-c3f7-41d1-88fb-f1c8c164393c" providerId="ADAL" clId="{2523925C-05F9-4D36-8C4E-5633AA5ED2DC}" dt="2021-02-01T11:35:44.466" v="4376" actId="20577"/>
          <ac:spMkLst>
            <pc:docMk/>
            <pc:sldMk cId="2227131878" sldId="277"/>
            <ac:spMk id="3" creationId="{3290417A-762D-4D75-9FDB-4EA0E4F68249}"/>
          </ac:spMkLst>
        </pc:spChg>
      </pc:sldChg>
      <pc:sldChg chg="modSp mod">
        <pc:chgData name="Matteo Buffoni" userId="e37aa61f-c3f7-41d1-88fb-f1c8c164393c" providerId="ADAL" clId="{2523925C-05F9-4D36-8C4E-5633AA5ED2DC}" dt="2021-02-04T18:47:24.204" v="6501" actId="20577"/>
        <pc:sldMkLst>
          <pc:docMk/>
          <pc:sldMk cId="3019155040" sldId="279"/>
        </pc:sldMkLst>
        <pc:spChg chg="mod">
          <ac:chgData name="Matteo Buffoni" userId="e37aa61f-c3f7-41d1-88fb-f1c8c164393c" providerId="ADAL" clId="{2523925C-05F9-4D36-8C4E-5633AA5ED2DC}" dt="2021-02-04T18:47:24.204" v="6501" actId="20577"/>
          <ac:spMkLst>
            <pc:docMk/>
            <pc:sldMk cId="3019155040" sldId="279"/>
            <ac:spMk id="3" creationId="{99D9ADE5-6590-42C7-B729-06D9DA9881A0}"/>
          </ac:spMkLst>
        </pc:spChg>
      </pc:sldChg>
      <pc:sldChg chg="modSp mod">
        <pc:chgData name="Matteo Buffoni" userId="e37aa61f-c3f7-41d1-88fb-f1c8c164393c" providerId="ADAL" clId="{2523925C-05F9-4D36-8C4E-5633AA5ED2DC}" dt="2021-02-04T17:18:59.545" v="5775" actId="20577"/>
        <pc:sldMkLst>
          <pc:docMk/>
          <pc:sldMk cId="3316070744" sldId="281"/>
        </pc:sldMkLst>
        <pc:spChg chg="mod">
          <ac:chgData name="Matteo Buffoni" userId="e37aa61f-c3f7-41d1-88fb-f1c8c164393c" providerId="ADAL" clId="{2523925C-05F9-4D36-8C4E-5633AA5ED2DC}" dt="2021-02-04T17:18:59.545" v="5775" actId="20577"/>
          <ac:spMkLst>
            <pc:docMk/>
            <pc:sldMk cId="3316070744" sldId="281"/>
            <ac:spMk id="3" creationId="{64F59383-1A89-4CE0-9D23-DD482E5489D7}"/>
          </ac:spMkLst>
        </pc:spChg>
      </pc:sldChg>
      <pc:sldChg chg="modSp mod ord">
        <pc:chgData name="Matteo Buffoni" userId="e37aa61f-c3f7-41d1-88fb-f1c8c164393c" providerId="ADAL" clId="{2523925C-05F9-4D36-8C4E-5633AA5ED2DC}" dt="2021-02-01T10:38:43.865" v="3345"/>
        <pc:sldMkLst>
          <pc:docMk/>
          <pc:sldMk cId="4007788707" sldId="282"/>
        </pc:sldMkLst>
        <pc:spChg chg="mod">
          <ac:chgData name="Matteo Buffoni" userId="e37aa61f-c3f7-41d1-88fb-f1c8c164393c" providerId="ADAL" clId="{2523925C-05F9-4D36-8C4E-5633AA5ED2DC}" dt="2021-02-01T10:36:50.793" v="3339" actId="115"/>
          <ac:spMkLst>
            <pc:docMk/>
            <pc:sldMk cId="4007788707" sldId="282"/>
            <ac:spMk id="3" creationId="{BEAE8965-20D8-4E49-93A2-3CA16D894E7C}"/>
          </ac:spMkLst>
        </pc:spChg>
      </pc:sldChg>
      <pc:sldChg chg="modSp mod">
        <pc:chgData name="Matteo Buffoni" userId="e37aa61f-c3f7-41d1-88fb-f1c8c164393c" providerId="ADAL" clId="{2523925C-05F9-4D36-8C4E-5633AA5ED2DC}" dt="2021-02-01T11:45:46.325" v="4598" actId="20577"/>
        <pc:sldMkLst>
          <pc:docMk/>
          <pc:sldMk cId="2934507304" sldId="285"/>
        </pc:sldMkLst>
        <pc:spChg chg="mod">
          <ac:chgData name="Matteo Buffoni" userId="e37aa61f-c3f7-41d1-88fb-f1c8c164393c" providerId="ADAL" clId="{2523925C-05F9-4D36-8C4E-5633AA5ED2DC}" dt="2021-02-01T11:45:46.325" v="4598" actId="20577"/>
          <ac:spMkLst>
            <pc:docMk/>
            <pc:sldMk cId="2934507304" sldId="285"/>
            <ac:spMk id="3" creationId="{3BAD70A7-ABE8-4C63-B0C0-B3A92413EDD9}"/>
          </ac:spMkLst>
        </pc:spChg>
      </pc:sldChg>
      <pc:sldChg chg="modSp mod">
        <pc:chgData name="Matteo Buffoni" userId="e37aa61f-c3f7-41d1-88fb-f1c8c164393c" providerId="ADAL" clId="{2523925C-05F9-4D36-8C4E-5633AA5ED2DC}" dt="2021-02-04T19:00:45.381" v="6815" actId="20577"/>
        <pc:sldMkLst>
          <pc:docMk/>
          <pc:sldMk cId="754135983" sldId="286"/>
        </pc:sldMkLst>
        <pc:spChg chg="mod">
          <ac:chgData name="Matteo Buffoni" userId="e37aa61f-c3f7-41d1-88fb-f1c8c164393c" providerId="ADAL" clId="{2523925C-05F9-4D36-8C4E-5633AA5ED2DC}" dt="2021-02-04T19:00:45.381" v="6815" actId="20577"/>
          <ac:spMkLst>
            <pc:docMk/>
            <pc:sldMk cId="754135983" sldId="286"/>
            <ac:spMk id="2" creationId="{53D002C7-963F-4B0A-B943-C0DF5ED3D6FB}"/>
          </ac:spMkLst>
        </pc:spChg>
        <pc:spChg chg="mod">
          <ac:chgData name="Matteo Buffoni" userId="e37aa61f-c3f7-41d1-88fb-f1c8c164393c" providerId="ADAL" clId="{2523925C-05F9-4D36-8C4E-5633AA5ED2DC}" dt="2021-01-31T07:12:45.376" v="417" actId="20577"/>
          <ac:spMkLst>
            <pc:docMk/>
            <pc:sldMk cId="754135983" sldId="286"/>
            <ac:spMk id="3" creationId="{E4EA3CB3-C2B9-4DBA-A445-F5C6E20D16B9}"/>
          </ac:spMkLst>
        </pc:spChg>
      </pc:sldChg>
      <pc:sldChg chg="modSp new mod">
        <pc:chgData name="Matteo Buffoni" userId="e37aa61f-c3f7-41d1-88fb-f1c8c164393c" providerId="ADAL" clId="{2523925C-05F9-4D36-8C4E-5633AA5ED2DC}" dt="2021-01-31T07:17:25.415" v="1028" actId="20577"/>
        <pc:sldMkLst>
          <pc:docMk/>
          <pc:sldMk cId="1458104675" sldId="287"/>
        </pc:sldMkLst>
        <pc:spChg chg="mod">
          <ac:chgData name="Matteo Buffoni" userId="e37aa61f-c3f7-41d1-88fb-f1c8c164393c" providerId="ADAL" clId="{2523925C-05F9-4D36-8C4E-5633AA5ED2DC}" dt="2021-01-31T07:13:03.978" v="479" actId="20577"/>
          <ac:spMkLst>
            <pc:docMk/>
            <pc:sldMk cId="1458104675" sldId="287"/>
            <ac:spMk id="2" creationId="{F5EE729E-ECAE-46A8-BF13-C88CBA981E7B}"/>
          </ac:spMkLst>
        </pc:spChg>
        <pc:spChg chg="mod">
          <ac:chgData name="Matteo Buffoni" userId="e37aa61f-c3f7-41d1-88fb-f1c8c164393c" providerId="ADAL" clId="{2523925C-05F9-4D36-8C4E-5633AA5ED2DC}" dt="2021-01-31T07:17:25.415" v="1028" actId="20577"/>
          <ac:spMkLst>
            <pc:docMk/>
            <pc:sldMk cId="1458104675" sldId="287"/>
            <ac:spMk id="3" creationId="{32507287-C7E3-4713-9818-27132543F419}"/>
          </ac:spMkLst>
        </pc:spChg>
      </pc:sldChg>
      <pc:sldChg chg="modSp new mod">
        <pc:chgData name="Matteo Buffoni" userId="e37aa61f-c3f7-41d1-88fb-f1c8c164393c" providerId="ADAL" clId="{2523925C-05F9-4D36-8C4E-5633AA5ED2DC}" dt="2021-02-01T12:20:01.990" v="5550" actId="20577"/>
        <pc:sldMkLst>
          <pc:docMk/>
          <pc:sldMk cId="3914354335" sldId="288"/>
        </pc:sldMkLst>
        <pc:spChg chg="mod">
          <ac:chgData name="Matteo Buffoni" userId="e37aa61f-c3f7-41d1-88fb-f1c8c164393c" providerId="ADAL" clId="{2523925C-05F9-4D36-8C4E-5633AA5ED2DC}" dt="2021-02-01T09:00:16.612" v="2493" actId="20577"/>
          <ac:spMkLst>
            <pc:docMk/>
            <pc:sldMk cId="3914354335" sldId="288"/>
            <ac:spMk id="2" creationId="{347E4DEF-0F59-4E4A-88C5-387513D839F9}"/>
          </ac:spMkLst>
        </pc:spChg>
        <pc:spChg chg="mod">
          <ac:chgData name="Matteo Buffoni" userId="e37aa61f-c3f7-41d1-88fb-f1c8c164393c" providerId="ADAL" clId="{2523925C-05F9-4D36-8C4E-5633AA5ED2DC}" dt="2021-02-01T12:20:01.990" v="5550" actId="20577"/>
          <ac:spMkLst>
            <pc:docMk/>
            <pc:sldMk cId="3914354335" sldId="288"/>
            <ac:spMk id="3" creationId="{DD525FDC-E32B-4173-977D-4299534433B5}"/>
          </ac:spMkLst>
        </pc:spChg>
      </pc:sldChg>
      <pc:sldChg chg="modSp new mod">
        <pc:chgData name="Matteo Buffoni" userId="e37aa61f-c3f7-41d1-88fb-f1c8c164393c" providerId="ADAL" clId="{2523925C-05F9-4D36-8C4E-5633AA5ED2DC}" dt="2021-02-01T12:20:59.532" v="5577" actId="20577"/>
        <pc:sldMkLst>
          <pc:docMk/>
          <pc:sldMk cId="2818664940" sldId="289"/>
        </pc:sldMkLst>
        <pc:spChg chg="mod">
          <ac:chgData name="Matteo Buffoni" userId="e37aa61f-c3f7-41d1-88fb-f1c8c164393c" providerId="ADAL" clId="{2523925C-05F9-4D36-8C4E-5633AA5ED2DC}" dt="2021-02-01T09:00:39.956" v="2510" actId="20577"/>
          <ac:spMkLst>
            <pc:docMk/>
            <pc:sldMk cId="2818664940" sldId="289"/>
            <ac:spMk id="2" creationId="{55E0239F-BEAB-4226-9D4C-0DF1EDD3D293}"/>
          </ac:spMkLst>
        </pc:spChg>
        <pc:spChg chg="mod">
          <ac:chgData name="Matteo Buffoni" userId="e37aa61f-c3f7-41d1-88fb-f1c8c164393c" providerId="ADAL" clId="{2523925C-05F9-4D36-8C4E-5633AA5ED2DC}" dt="2021-02-01T12:20:59.532" v="5577" actId="20577"/>
          <ac:spMkLst>
            <pc:docMk/>
            <pc:sldMk cId="2818664940" sldId="289"/>
            <ac:spMk id="3" creationId="{8E4340D0-4C41-4368-8522-CC3454A9A5C6}"/>
          </ac:spMkLst>
        </pc:spChg>
      </pc:sldChg>
      <pc:sldChg chg="modSp new mod">
        <pc:chgData name="Matteo Buffoni" userId="e37aa61f-c3f7-41d1-88fb-f1c8c164393c" providerId="ADAL" clId="{2523925C-05F9-4D36-8C4E-5633AA5ED2DC}" dt="2021-02-04T19:01:51.489" v="6820" actId="20577"/>
        <pc:sldMkLst>
          <pc:docMk/>
          <pc:sldMk cId="3173038334" sldId="290"/>
        </pc:sldMkLst>
        <pc:spChg chg="mod">
          <ac:chgData name="Matteo Buffoni" userId="e37aa61f-c3f7-41d1-88fb-f1c8c164393c" providerId="ADAL" clId="{2523925C-05F9-4D36-8C4E-5633AA5ED2DC}" dt="2021-02-01T09:00:24.193" v="2506" actId="20577"/>
          <ac:spMkLst>
            <pc:docMk/>
            <pc:sldMk cId="3173038334" sldId="290"/>
            <ac:spMk id="2" creationId="{838BB6B0-BA56-4B78-BDD8-5BE53B97551B}"/>
          </ac:spMkLst>
        </pc:spChg>
        <pc:spChg chg="mod">
          <ac:chgData name="Matteo Buffoni" userId="e37aa61f-c3f7-41d1-88fb-f1c8c164393c" providerId="ADAL" clId="{2523925C-05F9-4D36-8C4E-5633AA5ED2DC}" dt="2021-02-04T19:01:51.489" v="6820" actId="20577"/>
          <ac:spMkLst>
            <pc:docMk/>
            <pc:sldMk cId="3173038334" sldId="290"/>
            <ac:spMk id="3" creationId="{FD88FACC-B6AB-4CF6-A93D-F68B90925799}"/>
          </ac:spMkLst>
        </pc:spChg>
      </pc:sldChg>
      <pc:sldChg chg="addSp delSp modSp new mod">
        <pc:chgData name="Matteo Buffoni" userId="e37aa61f-c3f7-41d1-88fb-f1c8c164393c" providerId="ADAL" clId="{2523925C-05F9-4D36-8C4E-5633AA5ED2DC}" dt="2021-02-04T18:51:17.418" v="6505" actId="113"/>
        <pc:sldMkLst>
          <pc:docMk/>
          <pc:sldMk cId="91378576" sldId="291"/>
        </pc:sldMkLst>
        <pc:spChg chg="mod">
          <ac:chgData name="Matteo Buffoni" userId="e37aa61f-c3f7-41d1-88fb-f1c8c164393c" providerId="ADAL" clId="{2523925C-05F9-4D36-8C4E-5633AA5ED2DC}" dt="2021-02-01T09:05:00.985" v="2686" actId="313"/>
          <ac:spMkLst>
            <pc:docMk/>
            <pc:sldMk cId="91378576" sldId="291"/>
            <ac:spMk id="2" creationId="{AF9F8D20-7B2F-4394-AE76-1C63A2253F67}"/>
          </ac:spMkLst>
        </pc:spChg>
        <pc:spChg chg="add del mod">
          <ac:chgData name="Matteo Buffoni" userId="e37aa61f-c3f7-41d1-88fb-f1c8c164393c" providerId="ADAL" clId="{2523925C-05F9-4D36-8C4E-5633AA5ED2DC}" dt="2021-02-04T18:51:17.418" v="6505" actId="113"/>
          <ac:spMkLst>
            <pc:docMk/>
            <pc:sldMk cId="91378576" sldId="291"/>
            <ac:spMk id="3" creationId="{926D889E-F884-4BED-8301-1AF69374AF24}"/>
          </ac:spMkLst>
        </pc:spChg>
        <pc:spChg chg="add del mod">
          <ac:chgData name="Matteo Buffoni" userId="e37aa61f-c3f7-41d1-88fb-f1c8c164393c" providerId="ADAL" clId="{2523925C-05F9-4D36-8C4E-5633AA5ED2DC}" dt="2021-02-01T09:02:11.445" v="2548"/>
          <ac:spMkLst>
            <pc:docMk/>
            <pc:sldMk cId="91378576" sldId="291"/>
            <ac:spMk id="4" creationId="{9662EA62-4FE7-4E17-8E0C-7FD159E8B6B4}"/>
          </ac:spMkLst>
        </pc:spChg>
        <pc:spChg chg="add del mod">
          <ac:chgData name="Matteo Buffoni" userId="e37aa61f-c3f7-41d1-88fb-f1c8c164393c" providerId="ADAL" clId="{2523925C-05F9-4D36-8C4E-5633AA5ED2DC}" dt="2021-02-01T09:02:34.207" v="2560"/>
          <ac:spMkLst>
            <pc:docMk/>
            <pc:sldMk cId="91378576" sldId="291"/>
            <ac:spMk id="5" creationId="{DF261A45-7FCC-43D3-B9BE-C1EA5BF14780}"/>
          </ac:spMkLst>
        </pc:spChg>
      </pc:sldChg>
      <pc:sldChg chg="modSp new mod">
        <pc:chgData name="Matteo Buffoni" userId="e37aa61f-c3f7-41d1-88fb-f1c8c164393c" providerId="ADAL" clId="{2523925C-05F9-4D36-8C4E-5633AA5ED2DC}" dt="2021-02-04T18:54:51.393" v="6796" actId="20577"/>
        <pc:sldMkLst>
          <pc:docMk/>
          <pc:sldMk cId="198476592" sldId="292"/>
        </pc:sldMkLst>
        <pc:spChg chg="mod">
          <ac:chgData name="Matteo Buffoni" userId="e37aa61f-c3f7-41d1-88fb-f1c8c164393c" providerId="ADAL" clId="{2523925C-05F9-4D36-8C4E-5633AA5ED2DC}" dt="2021-02-01T09:38:40.131" v="3173" actId="20577"/>
          <ac:spMkLst>
            <pc:docMk/>
            <pc:sldMk cId="198476592" sldId="292"/>
            <ac:spMk id="2" creationId="{F30D0DED-F302-4517-BAB2-8CF2532AF78A}"/>
          </ac:spMkLst>
        </pc:spChg>
        <pc:spChg chg="mod">
          <ac:chgData name="Matteo Buffoni" userId="e37aa61f-c3f7-41d1-88fb-f1c8c164393c" providerId="ADAL" clId="{2523925C-05F9-4D36-8C4E-5633AA5ED2DC}" dt="2021-02-04T18:54:51.393" v="6796" actId="20577"/>
          <ac:spMkLst>
            <pc:docMk/>
            <pc:sldMk cId="198476592" sldId="292"/>
            <ac:spMk id="3" creationId="{E6E7DE5E-5488-40BF-A52A-9C436AFCD4F1}"/>
          </ac:spMkLst>
        </pc:spChg>
      </pc:sldChg>
      <pc:sldChg chg="modSp new mod">
        <pc:chgData name="Matteo Buffoni" userId="e37aa61f-c3f7-41d1-88fb-f1c8c164393c" providerId="ADAL" clId="{2523925C-05F9-4D36-8C4E-5633AA5ED2DC}" dt="2021-02-04T18:53:33.894" v="6715" actId="20577"/>
        <pc:sldMkLst>
          <pc:docMk/>
          <pc:sldMk cId="2468030824" sldId="293"/>
        </pc:sldMkLst>
        <pc:spChg chg="mod">
          <ac:chgData name="Matteo Buffoni" userId="e37aa61f-c3f7-41d1-88fb-f1c8c164393c" providerId="ADAL" clId="{2523925C-05F9-4D36-8C4E-5633AA5ED2DC}" dt="2021-02-01T12:15:44.990" v="5356" actId="20577"/>
          <ac:spMkLst>
            <pc:docMk/>
            <pc:sldMk cId="2468030824" sldId="293"/>
            <ac:spMk id="2" creationId="{57A06C75-DBD4-4240-A50D-2D0E3FA197AE}"/>
          </ac:spMkLst>
        </pc:spChg>
        <pc:spChg chg="mod">
          <ac:chgData name="Matteo Buffoni" userId="e37aa61f-c3f7-41d1-88fb-f1c8c164393c" providerId="ADAL" clId="{2523925C-05F9-4D36-8C4E-5633AA5ED2DC}" dt="2021-02-04T18:53:33.894" v="6715" actId="20577"/>
          <ac:spMkLst>
            <pc:docMk/>
            <pc:sldMk cId="2468030824" sldId="293"/>
            <ac:spMk id="3" creationId="{A7976470-BE59-4F16-B994-AEFAF60E389B}"/>
          </ac:spMkLst>
        </pc:spChg>
      </pc:sldChg>
      <pc:sldChg chg="modSp new mod">
        <pc:chgData name="Matteo Buffoni" userId="e37aa61f-c3f7-41d1-88fb-f1c8c164393c" providerId="ADAL" clId="{2523925C-05F9-4D36-8C4E-5633AA5ED2DC}" dt="2021-02-04T19:11:02.637" v="7016" actId="20577"/>
        <pc:sldMkLst>
          <pc:docMk/>
          <pc:sldMk cId="3531290319" sldId="294"/>
        </pc:sldMkLst>
        <pc:spChg chg="mod">
          <ac:chgData name="Matteo Buffoni" userId="e37aa61f-c3f7-41d1-88fb-f1c8c164393c" providerId="ADAL" clId="{2523925C-05F9-4D36-8C4E-5633AA5ED2DC}" dt="2021-02-04T19:03:21.166" v="6850" actId="122"/>
          <ac:spMkLst>
            <pc:docMk/>
            <pc:sldMk cId="3531290319" sldId="294"/>
            <ac:spMk id="2" creationId="{1A85A6F6-8547-4B75-81C1-53A8317811C4}"/>
          </ac:spMkLst>
        </pc:spChg>
        <pc:spChg chg="mod">
          <ac:chgData name="Matteo Buffoni" userId="e37aa61f-c3f7-41d1-88fb-f1c8c164393c" providerId="ADAL" clId="{2523925C-05F9-4D36-8C4E-5633AA5ED2DC}" dt="2021-02-04T19:11:02.637" v="7016" actId="20577"/>
          <ac:spMkLst>
            <pc:docMk/>
            <pc:sldMk cId="3531290319" sldId="294"/>
            <ac:spMk id="3" creationId="{59F33FA3-ABDB-4F06-A4FA-DFE229FA2CBD}"/>
          </ac:spMkLst>
        </pc:spChg>
      </pc:sldChg>
    </pc:docChg>
  </pc:docChgLst>
  <pc:docChgLst>
    <pc:chgData name="Matteo Buffoni" userId="e37aa61f-c3f7-41d1-88fb-f1c8c164393c" providerId="ADAL" clId="{81DA18C4-4C80-4512-B1BB-FE37FE61BCCF}"/>
    <pc:docChg chg="undo redo custSel addSld delSld modSld">
      <pc:chgData name="Matteo Buffoni" userId="e37aa61f-c3f7-41d1-88fb-f1c8c164393c" providerId="ADAL" clId="{81DA18C4-4C80-4512-B1BB-FE37FE61BCCF}" dt="2020-07-21T13:27:22.011" v="14779" actId="20577"/>
      <pc:docMkLst>
        <pc:docMk/>
      </pc:docMkLst>
      <pc:sldChg chg="modSp">
        <pc:chgData name="Matteo Buffoni" userId="e37aa61f-c3f7-41d1-88fb-f1c8c164393c" providerId="ADAL" clId="{81DA18C4-4C80-4512-B1BB-FE37FE61BCCF}" dt="2020-07-21T13:27:22.011" v="14779" actId="20577"/>
        <pc:sldMkLst>
          <pc:docMk/>
          <pc:sldMk cId="4012422945" sldId="257"/>
        </pc:sldMkLst>
        <pc:spChg chg="mod">
          <ac:chgData name="Matteo Buffoni" userId="e37aa61f-c3f7-41d1-88fb-f1c8c164393c" providerId="ADAL" clId="{81DA18C4-4C80-4512-B1BB-FE37FE61BCCF}" dt="2020-07-21T13:27:22.011" v="14779" actId="20577"/>
          <ac:spMkLst>
            <pc:docMk/>
            <pc:sldMk cId="4012422945" sldId="257"/>
            <ac:spMk id="3" creationId="{77EA228E-798E-4FDB-AD3D-26E5D712B972}"/>
          </ac:spMkLst>
        </pc:spChg>
      </pc:sldChg>
      <pc:sldChg chg="modSp">
        <pc:chgData name="Matteo Buffoni" userId="e37aa61f-c3f7-41d1-88fb-f1c8c164393c" providerId="ADAL" clId="{81DA18C4-4C80-4512-B1BB-FE37FE61BCCF}" dt="2020-07-18T15:25:03.968" v="6417" actId="20577"/>
        <pc:sldMkLst>
          <pc:docMk/>
          <pc:sldMk cId="3596511213" sldId="262"/>
        </pc:sldMkLst>
        <pc:spChg chg="mod">
          <ac:chgData name="Matteo Buffoni" userId="e37aa61f-c3f7-41d1-88fb-f1c8c164393c" providerId="ADAL" clId="{81DA18C4-4C80-4512-B1BB-FE37FE61BCCF}" dt="2020-07-18T15:25:03.968" v="6417" actId="20577"/>
          <ac:spMkLst>
            <pc:docMk/>
            <pc:sldMk cId="3596511213" sldId="262"/>
            <ac:spMk id="3" creationId="{0CD49FB0-831F-4731-A01D-147DB6BB9EC7}"/>
          </ac:spMkLst>
        </pc:spChg>
      </pc:sldChg>
      <pc:sldChg chg="modSp">
        <pc:chgData name="Matteo Buffoni" userId="e37aa61f-c3f7-41d1-88fb-f1c8c164393c" providerId="ADAL" clId="{81DA18C4-4C80-4512-B1BB-FE37FE61BCCF}" dt="2020-07-21T11:12:35.605" v="14765" actId="20577"/>
        <pc:sldMkLst>
          <pc:docMk/>
          <pc:sldMk cId="3615618353" sldId="263"/>
        </pc:sldMkLst>
        <pc:spChg chg="mod">
          <ac:chgData name="Matteo Buffoni" userId="e37aa61f-c3f7-41d1-88fb-f1c8c164393c" providerId="ADAL" clId="{81DA18C4-4C80-4512-B1BB-FE37FE61BCCF}" dt="2020-07-21T11:12:35.605" v="14765" actId="20577"/>
          <ac:spMkLst>
            <pc:docMk/>
            <pc:sldMk cId="3615618353" sldId="263"/>
            <ac:spMk id="3" creationId="{3D9C24E0-CE9B-4772-8E7A-06C4DEBC1726}"/>
          </ac:spMkLst>
        </pc:spChg>
      </pc:sldChg>
      <pc:sldChg chg="modSp">
        <pc:chgData name="Matteo Buffoni" userId="e37aa61f-c3f7-41d1-88fb-f1c8c164393c" providerId="ADAL" clId="{81DA18C4-4C80-4512-B1BB-FE37FE61BCCF}" dt="2020-07-20T08:45:17.148" v="14182" actId="20577"/>
        <pc:sldMkLst>
          <pc:docMk/>
          <pc:sldMk cId="2919765181" sldId="265"/>
        </pc:sldMkLst>
        <pc:spChg chg="mod">
          <ac:chgData name="Matteo Buffoni" userId="e37aa61f-c3f7-41d1-88fb-f1c8c164393c" providerId="ADAL" clId="{81DA18C4-4C80-4512-B1BB-FE37FE61BCCF}" dt="2020-07-20T08:45:17.148" v="14182" actId="20577"/>
          <ac:spMkLst>
            <pc:docMk/>
            <pc:sldMk cId="2919765181" sldId="265"/>
            <ac:spMk id="3" creationId="{CFFE94EA-8CE4-4431-BFEF-F0323BEA4D04}"/>
          </ac:spMkLst>
        </pc:spChg>
      </pc:sldChg>
      <pc:sldChg chg="modSp add">
        <pc:chgData name="Matteo Buffoni" userId="e37aa61f-c3f7-41d1-88fb-f1c8c164393c" providerId="ADAL" clId="{81DA18C4-4C80-4512-B1BB-FE37FE61BCCF}" dt="2020-07-20T08:46:07.732" v="14191" actId="20577"/>
        <pc:sldMkLst>
          <pc:docMk/>
          <pc:sldMk cId="3216441251" sldId="266"/>
        </pc:sldMkLst>
        <pc:spChg chg="mod">
          <ac:chgData name="Matteo Buffoni" userId="e37aa61f-c3f7-41d1-88fb-f1c8c164393c" providerId="ADAL" clId="{81DA18C4-4C80-4512-B1BB-FE37FE61BCCF}" dt="2020-07-18T14:08:21.858" v="2126" actId="20577"/>
          <ac:spMkLst>
            <pc:docMk/>
            <pc:sldMk cId="3216441251" sldId="266"/>
            <ac:spMk id="2" creationId="{C4B2E166-C8C4-4EE2-A1FE-49881D343961}"/>
          </ac:spMkLst>
        </pc:spChg>
        <pc:spChg chg="mod">
          <ac:chgData name="Matteo Buffoni" userId="e37aa61f-c3f7-41d1-88fb-f1c8c164393c" providerId="ADAL" clId="{81DA18C4-4C80-4512-B1BB-FE37FE61BCCF}" dt="2020-07-20T08:46:07.732" v="14191" actId="20577"/>
          <ac:spMkLst>
            <pc:docMk/>
            <pc:sldMk cId="3216441251" sldId="266"/>
            <ac:spMk id="3" creationId="{B3B2E375-91A6-4C89-A93B-B245FED8B873}"/>
          </ac:spMkLst>
        </pc:spChg>
      </pc:sldChg>
      <pc:sldChg chg="modSp add">
        <pc:chgData name="Matteo Buffoni" userId="e37aa61f-c3f7-41d1-88fb-f1c8c164393c" providerId="ADAL" clId="{81DA18C4-4C80-4512-B1BB-FE37FE61BCCF}" dt="2020-07-18T14:04:24.067" v="1439" actId="20577"/>
        <pc:sldMkLst>
          <pc:docMk/>
          <pc:sldMk cId="91684724" sldId="267"/>
        </pc:sldMkLst>
        <pc:spChg chg="mod">
          <ac:chgData name="Matteo Buffoni" userId="e37aa61f-c3f7-41d1-88fb-f1c8c164393c" providerId="ADAL" clId="{81DA18C4-4C80-4512-B1BB-FE37FE61BCCF}" dt="2020-07-18T13:58:28.804" v="581" actId="122"/>
          <ac:spMkLst>
            <pc:docMk/>
            <pc:sldMk cId="91684724" sldId="267"/>
            <ac:spMk id="2" creationId="{2F36E4D8-BF2B-4AA8-B897-A07B1203CE06}"/>
          </ac:spMkLst>
        </pc:spChg>
        <pc:spChg chg="mod">
          <ac:chgData name="Matteo Buffoni" userId="e37aa61f-c3f7-41d1-88fb-f1c8c164393c" providerId="ADAL" clId="{81DA18C4-4C80-4512-B1BB-FE37FE61BCCF}" dt="2020-07-18T14:04:24.067" v="1439" actId="20577"/>
          <ac:spMkLst>
            <pc:docMk/>
            <pc:sldMk cId="91684724" sldId="267"/>
            <ac:spMk id="3" creationId="{A72B74CF-CF21-4645-BCB1-80BC6AA007A5}"/>
          </ac:spMkLst>
        </pc:spChg>
      </pc:sldChg>
      <pc:sldChg chg="modSp add">
        <pc:chgData name="Matteo Buffoni" userId="e37aa61f-c3f7-41d1-88fb-f1c8c164393c" providerId="ADAL" clId="{81DA18C4-4C80-4512-B1BB-FE37FE61BCCF}" dt="2020-07-20T08:48:21.215" v="14228" actId="20577"/>
        <pc:sldMkLst>
          <pc:docMk/>
          <pc:sldMk cId="3056980257" sldId="268"/>
        </pc:sldMkLst>
        <pc:spChg chg="mod">
          <ac:chgData name="Matteo Buffoni" userId="e37aa61f-c3f7-41d1-88fb-f1c8c164393c" providerId="ADAL" clId="{81DA18C4-4C80-4512-B1BB-FE37FE61BCCF}" dt="2020-07-18T14:10:31.193" v="2172" actId="122"/>
          <ac:spMkLst>
            <pc:docMk/>
            <pc:sldMk cId="3056980257" sldId="268"/>
            <ac:spMk id="2" creationId="{7128FA3C-54F4-4448-A3A9-9BB109C7CB2D}"/>
          </ac:spMkLst>
        </pc:spChg>
        <pc:spChg chg="mod">
          <ac:chgData name="Matteo Buffoni" userId="e37aa61f-c3f7-41d1-88fb-f1c8c164393c" providerId="ADAL" clId="{81DA18C4-4C80-4512-B1BB-FE37FE61BCCF}" dt="2020-07-20T08:48:21.215" v="14228" actId="20577"/>
          <ac:spMkLst>
            <pc:docMk/>
            <pc:sldMk cId="3056980257" sldId="268"/>
            <ac:spMk id="3" creationId="{5BED0B7C-3A14-4A89-BF7C-4EDC7E329C5C}"/>
          </ac:spMkLst>
        </pc:spChg>
      </pc:sldChg>
      <pc:sldChg chg="modSp add">
        <pc:chgData name="Matteo Buffoni" userId="e37aa61f-c3f7-41d1-88fb-f1c8c164393c" providerId="ADAL" clId="{81DA18C4-4C80-4512-B1BB-FE37FE61BCCF}" dt="2020-07-20T08:49:22.605" v="14233" actId="20577"/>
        <pc:sldMkLst>
          <pc:docMk/>
          <pc:sldMk cId="1521004689" sldId="269"/>
        </pc:sldMkLst>
        <pc:spChg chg="mod">
          <ac:chgData name="Matteo Buffoni" userId="e37aa61f-c3f7-41d1-88fb-f1c8c164393c" providerId="ADAL" clId="{81DA18C4-4C80-4512-B1BB-FE37FE61BCCF}" dt="2020-07-18T14:21:07.316" v="3183" actId="122"/>
          <ac:spMkLst>
            <pc:docMk/>
            <pc:sldMk cId="1521004689" sldId="269"/>
            <ac:spMk id="2" creationId="{0BDB312C-74B2-41D5-AB1C-B01955E7201A}"/>
          </ac:spMkLst>
        </pc:spChg>
        <pc:spChg chg="mod">
          <ac:chgData name="Matteo Buffoni" userId="e37aa61f-c3f7-41d1-88fb-f1c8c164393c" providerId="ADAL" clId="{81DA18C4-4C80-4512-B1BB-FE37FE61BCCF}" dt="2020-07-20T08:49:22.605" v="14233" actId="20577"/>
          <ac:spMkLst>
            <pc:docMk/>
            <pc:sldMk cId="1521004689" sldId="269"/>
            <ac:spMk id="3" creationId="{C00CEFFE-E9AE-4C33-A082-7B9ECE76A931}"/>
          </ac:spMkLst>
        </pc:spChg>
      </pc:sldChg>
      <pc:sldChg chg="modSp add">
        <pc:chgData name="Matteo Buffoni" userId="e37aa61f-c3f7-41d1-88fb-f1c8c164393c" providerId="ADAL" clId="{81DA18C4-4C80-4512-B1BB-FE37FE61BCCF}" dt="2020-07-20T08:50:20.182" v="14277" actId="20577"/>
        <pc:sldMkLst>
          <pc:docMk/>
          <pc:sldMk cId="3309457908" sldId="270"/>
        </pc:sldMkLst>
        <pc:spChg chg="mod">
          <ac:chgData name="Matteo Buffoni" userId="e37aa61f-c3f7-41d1-88fb-f1c8c164393c" providerId="ADAL" clId="{81DA18C4-4C80-4512-B1BB-FE37FE61BCCF}" dt="2020-07-18T14:59:23.275" v="5509" actId="20577"/>
          <ac:spMkLst>
            <pc:docMk/>
            <pc:sldMk cId="3309457908" sldId="270"/>
            <ac:spMk id="2" creationId="{2026117A-BAA5-4CBA-9BAE-A5DDFB8E5477}"/>
          </ac:spMkLst>
        </pc:spChg>
        <pc:spChg chg="mod">
          <ac:chgData name="Matteo Buffoni" userId="e37aa61f-c3f7-41d1-88fb-f1c8c164393c" providerId="ADAL" clId="{81DA18C4-4C80-4512-B1BB-FE37FE61BCCF}" dt="2020-07-20T08:50:20.182" v="14277" actId="20577"/>
          <ac:spMkLst>
            <pc:docMk/>
            <pc:sldMk cId="3309457908" sldId="270"/>
            <ac:spMk id="3" creationId="{CD3020DB-B4F6-4E2A-A6FE-1607CF089C92}"/>
          </ac:spMkLst>
        </pc:spChg>
      </pc:sldChg>
      <pc:sldChg chg="modSp add">
        <pc:chgData name="Matteo Buffoni" userId="e37aa61f-c3f7-41d1-88fb-f1c8c164393c" providerId="ADAL" clId="{81DA18C4-4C80-4512-B1BB-FE37FE61BCCF}" dt="2020-07-20T08:50:49.858" v="14278" actId="115"/>
        <pc:sldMkLst>
          <pc:docMk/>
          <pc:sldMk cId="877484298" sldId="271"/>
        </pc:sldMkLst>
        <pc:spChg chg="mod">
          <ac:chgData name="Matteo Buffoni" userId="e37aa61f-c3f7-41d1-88fb-f1c8c164393c" providerId="ADAL" clId="{81DA18C4-4C80-4512-B1BB-FE37FE61BCCF}" dt="2020-07-18T15:00:09.467" v="5757" actId="20577"/>
          <ac:spMkLst>
            <pc:docMk/>
            <pc:sldMk cId="877484298" sldId="271"/>
            <ac:spMk id="2" creationId="{1FCA5325-5636-452C-BC69-34EDEA520CDF}"/>
          </ac:spMkLst>
        </pc:spChg>
        <pc:spChg chg="mod">
          <ac:chgData name="Matteo Buffoni" userId="e37aa61f-c3f7-41d1-88fb-f1c8c164393c" providerId="ADAL" clId="{81DA18C4-4C80-4512-B1BB-FE37FE61BCCF}" dt="2020-07-20T08:50:49.858" v="14278" actId="115"/>
          <ac:spMkLst>
            <pc:docMk/>
            <pc:sldMk cId="877484298" sldId="271"/>
            <ac:spMk id="3" creationId="{E030CA66-E14A-45AE-A9B6-2FDCD89D9E5B}"/>
          </ac:spMkLst>
        </pc:spChg>
      </pc:sldChg>
      <pc:sldChg chg="modSp add">
        <pc:chgData name="Matteo Buffoni" userId="e37aa61f-c3f7-41d1-88fb-f1c8c164393c" providerId="ADAL" clId="{81DA18C4-4C80-4512-B1BB-FE37FE61BCCF}" dt="2020-07-18T15:32:01.057" v="6829" actId="115"/>
        <pc:sldMkLst>
          <pc:docMk/>
          <pc:sldMk cId="2977519741" sldId="272"/>
        </pc:sldMkLst>
        <pc:spChg chg="mod">
          <ac:chgData name="Matteo Buffoni" userId="e37aa61f-c3f7-41d1-88fb-f1c8c164393c" providerId="ADAL" clId="{81DA18C4-4C80-4512-B1BB-FE37FE61BCCF}" dt="2020-07-18T15:28:52.171" v="6603" actId="20577"/>
          <ac:spMkLst>
            <pc:docMk/>
            <pc:sldMk cId="2977519741" sldId="272"/>
            <ac:spMk id="2" creationId="{D2BC268E-B865-4FCA-9B89-CE750258A61C}"/>
          </ac:spMkLst>
        </pc:spChg>
        <pc:spChg chg="mod">
          <ac:chgData name="Matteo Buffoni" userId="e37aa61f-c3f7-41d1-88fb-f1c8c164393c" providerId="ADAL" clId="{81DA18C4-4C80-4512-B1BB-FE37FE61BCCF}" dt="2020-07-18T15:32:01.057" v="6829" actId="115"/>
          <ac:spMkLst>
            <pc:docMk/>
            <pc:sldMk cId="2977519741" sldId="272"/>
            <ac:spMk id="3" creationId="{44264A83-28F3-401C-88AD-306133725ED0}"/>
          </ac:spMkLst>
        </pc:spChg>
      </pc:sldChg>
      <pc:sldChg chg="modSp add">
        <pc:chgData name="Matteo Buffoni" userId="e37aa61f-c3f7-41d1-88fb-f1c8c164393c" providerId="ADAL" clId="{81DA18C4-4C80-4512-B1BB-FE37FE61BCCF}" dt="2020-07-20T08:55:00.562" v="14347" actId="5793"/>
        <pc:sldMkLst>
          <pc:docMk/>
          <pc:sldMk cId="4078011797" sldId="273"/>
        </pc:sldMkLst>
        <pc:spChg chg="mod">
          <ac:chgData name="Matteo Buffoni" userId="e37aa61f-c3f7-41d1-88fb-f1c8c164393c" providerId="ADAL" clId="{81DA18C4-4C80-4512-B1BB-FE37FE61BCCF}" dt="2020-07-18T15:32:30.939" v="6858" actId="122"/>
          <ac:spMkLst>
            <pc:docMk/>
            <pc:sldMk cId="4078011797" sldId="273"/>
            <ac:spMk id="2" creationId="{C54FF7D4-AA5E-49B9-82CC-96E0B4C467C3}"/>
          </ac:spMkLst>
        </pc:spChg>
        <pc:spChg chg="mod">
          <ac:chgData name="Matteo Buffoni" userId="e37aa61f-c3f7-41d1-88fb-f1c8c164393c" providerId="ADAL" clId="{81DA18C4-4C80-4512-B1BB-FE37FE61BCCF}" dt="2020-07-20T08:55:00.562" v="14347" actId="5793"/>
          <ac:spMkLst>
            <pc:docMk/>
            <pc:sldMk cId="4078011797" sldId="273"/>
            <ac:spMk id="3" creationId="{168D86E3-8DC5-4199-BC27-4A07E35DDBE5}"/>
          </ac:spMkLst>
        </pc:spChg>
      </pc:sldChg>
      <pc:sldChg chg="modSp add">
        <pc:chgData name="Matteo Buffoni" userId="e37aa61f-c3f7-41d1-88fb-f1c8c164393c" providerId="ADAL" clId="{81DA18C4-4C80-4512-B1BB-FE37FE61BCCF}" dt="2020-07-20T08:54:13.125" v="14296" actId="20577"/>
        <pc:sldMkLst>
          <pc:docMk/>
          <pc:sldMk cId="3151502314" sldId="274"/>
        </pc:sldMkLst>
        <pc:spChg chg="mod">
          <ac:chgData name="Matteo Buffoni" userId="e37aa61f-c3f7-41d1-88fb-f1c8c164393c" providerId="ADAL" clId="{81DA18C4-4C80-4512-B1BB-FE37FE61BCCF}" dt="2020-07-18T15:42:46.617" v="7911" actId="122"/>
          <ac:spMkLst>
            <pc:docMk/>
            <pc:sldMk cId="3151502314" sldId="274"/>
            <ac:spMk id="2" creationId="{D017F0D7-E7E8-437C-910A-1B19436A518C}"/>
          </ac:spMkLst>
        </pc:spChg>
        <pc:spChg chg="mod">
          <ac:chgData name="Matteo Buffoni" userId="e37aa61f-c3f7-41d1-88fb-f1c8c164393c" providerId="ADAL" clId="{81DA18C4-4C80-4512-B1BB-FE37FE61BCCF}" dt="2020-07-20T08:54:13.125" v="14296" actId="20577"/>
          <ac:spMkLst>
            <pc:docMk/>
            <pc:sldMk cId="3151502314" sldId="274"/>
            <ac:spMk id="3" creationId="{45D15474-BD3B-4FCB-A14A-AC67439B0153}"/>
          </ac:spMkLst>
        </pc:spChg>
      </pc:sldChg>
      <pc:sldChg chg="modSp add">
        <pc:chgData name="Matteo Buffoni" userId="e37aa61f-c3f7-41d1-88fb-f1c8c164393c" providerId="ADAL" clId="{81DA18C4-4C80-4512-B1BB-FE37FE61BCCF}" dt="2020-07-18T15:51:48.281" v="9210" actId="115"/>
        <pc:sldMkLst>
          <pc:docMk/>
          <pc:sldMk cId="1985606422" sldId="275"/>
        </pc:sldMkLst>
        <pc:spChg chg="mod">
          <ac:chgData name="Matteo Buffoni" userId="e37aa61f-c3f7-41d1-88fb-f1c8c164393c" providerId="ADAL" clId="{81DA18C4-4C80-4512-B1BB-FE37FE61BCCF}" dt="2020-07-18T15:49:04.656" v="9113" actId="122"/>
          <ac:spMkLst>
            <pc:docMk/>
            <pc:sldMk cId="1985606422" sldId="275"/>
            <ac:spMk id="2" creationId="{A03B5BEA-8495-499D-A504-CB136C573AE2}"/>
          </ac:spMkLst>
        </pc:spChg>
        <pc:spChg chg="mod">
          <ac:chgData name="Matteo Buffoni" userId="e37aa61f-c3f7-41d1-88fb-f1c8c164393c" providerId="ADAL" clId="{81DA18C4-4C80-4512-B1BB-FE37FE61BCCF}" dt="2020-07-18T15:51:48.281" v="9210" actId="115"/>
          <ac:spMkLst>
            <pc:docMk/>
            <pc:sldMk cId="1985606422" sldId="275"/>
            <ac:spMk id="3" creationId="{01553AE4-A99D-441D-BEAD-353226B7B6EB}"/>
          </ac:spMkLst>
        </pc:spChg>
      </pc:sldChg>
      <pc:sldChg chg="modSp add">
        <pc:chgData name="Matteo Buffoni" userId="e37aa61f-c3f7-41d1-88fb-f1c8c164393c" providerId="ADAL" clId="{81DA18C4-4C80-4512-B1BB-FE37FE61BCCF}" dt="2020-07-20T08:19:12.459" v="14170" actId="114"/>
        <pc:sldMkLst>
          <pc:docMk/>
          <pc:sldMk cId="2730909777" sldId="276"/>
        </pc:sldMkLst>
        <pc:spChg chg="mod">
          <ac:chgData name="Matteo Buffoni" userId="e37aa61f-c3f7-41d1-88fb-f1c8c164393c" providerId="ADAL" clId="{81DA18C4-4C80-4512-B1BB-FE37FE61BCCF}" dt="2020-07-18T15:52:30.251" v="9251" actId="20577"/>
          <ac:spMkLst>
            <pc:docMk/>
            <pc:sldMk cId="2730909777" sldId="276"/>
            <ac:spMk id="2" creationId="{08328B13-1119-44DE-922A-1FF00389351F}"/>
          </ac:spMkLst>
        </pc:spChg>
        <pc:spChg chg="mod">
          <ac:chgData name="Matteo Buffoni" userId="e37aa61f-c3f7-41d1-88fb-f1c8c164393c" providerId="ADAL" clId="{81DA18C4-4C80-4512-B1BB-FE37FE61BCCF}" dt="2020-07-20T08:19:12.459" v="14170" actId="114"/>
          <ac:spMkLst>
            <pc:docMk/>
            <pc:sldMk cId="2730909777" sldId="276"/>
            <ac:spMk id="3" creationId="{4692E685-947B-4AD6-84FD-043D7CC49698}"/>
          </ac:spMkLst>
        </pc:spChg>
      </pc:sldChg>
      <pc:sldChg chg="modSp add">
        <pc:chgData name="Matteo Buffoni" userId="e37aa61f-c3f7-41d1-88fb-f1c8c164393c" providerId="ADAL" clId="{81DA18C4-4C80-4512-B1BB-FE37FE61BCCF}" dt="2020-07-20T08:56:19.468" v="14349" actId="115"/>
        <pc:sldMkLst>
          <pc:docMk/>
          <pc:sldMk cId="2227131878" sldId="277"/>
        </pc:sldMkLst>
        <pc:spChg chg="mod">
          <ac:chgData name="Matteo Buffoni" userId="e37aa61f-c3f7-41d1-88fb-f1c8c164393c" providerId="ADAL" clId="{81DA18C4-4C80-4512-B1BB-FE37FE61BCCF}" dt="2020-07-18T15:59:51.966" v="10547" actId="122"/>
          <ac:spMkLst>
            <pc:docMk/>
            <pc:sldMk cId="2227131878" sldId="277"/>
            <ac:spMk id="2" creationId="{B71A1945-0DA9-46AA-B25E-20D96399E33B}"/>
          </ac:spMkLst>
        </pc:spChg>
        <pc:spChg chg="mod">
          <ac:chgData name="Matteo Buffoni" userId="e37aa61f-c3f7-41d1-88fb-f1c8c164393c" providerId="ADAL" clId="{81DA18C4-4C80-4512-B1BB-FE37FE61BCCF}" dt="2020-07-20T08:56:19.468" v="14349" actId="115"/>
          <ac:spMkLst>
            <pc:docMk/>
            <pc:sldMk cId="2227131878" sldId="277"/>
            <ac:spMk id="3" creationId="{3290417A-762D-4D75-9FDB-4EA0E4F68249}"/>
          </ac:spMkLst>
        </pc:spChg>
      </pc:sldChg>
      <pc:sldChg chg="modSp add">
        <pc:chgData name="Matteo Buffoni" userId="e37aa61f-c3f7-41d1-88fb-f1c8c164393c" providerId="ADAL" clId="{81DA18C4-4C80-4512-B1BB-FE37FE61BCCF}" dt="2020-07-18T16:20:06.764" v="12325" actId="20577"/>
        <pc:sldMkLst>
          <pc:docMk/>
          <pc:sldMk cId="4133903747" sldId="278"/>
        </pc:sldMkLst>
        <pc:spChg chg="mod">
          <ac:chgData name="Matteo Buffoni" userId="e37aa61f-c3f7-41d1-88fb-f1c8c164393c" providerId="ADAL" clId="{81DA18C4-4C80-4512-B1BB-FE37FE61BCCF}" dt="2020-07-18T16:20:06.764" v="12325" actId="20577"/>
          <ac:spMkLst>
            <pc:docMk/>
            <pc:sldMk cId="4133903747" sldId="278"/>
            <ac:spMk id="2" creationId="{4C03B46B-69BF-4830-BF64-F879120B2E38}"/>
          </ac:spMkLst>
        </pc:spChg>
        <pc:spChg chg="mod">
          <ac:chgData name="Matteo Buffoni" userId="e37aa61f-c3f7-41d1-88fb-f1c8c164393c" providerId="ADAL" clId="{81DA18C4-4C80-4512-B1BB-FE37FE61BCCF}" dt="2020-07-18T16:19:58.426" v="12315" actId="115"/>
          <ac:spMkLst>
            <pc:docMk/>
            <pc:sldMk cId="4133903747" sldId="278"/>
            <ac:spMk id="3" creationId="{1E77CF3B-4F61-4AEF-9B25-3EC03C8A0232}"/>
          </ac:spMkLst>
        </pc:spChg>
      </pc:sldChg>
      <pc:sldChg chg="modSp add">
        <pc:chgData name="Matteo Buffoni" userId="e37aa61f-c3f7-41d1-88fb-f1c8c164393c" providerId="ADAL" clId="{81DA18C4-4C80-4512-B1BB-FE37FE61BCCF}" dt="2020-07-20T08:58:06.286" v="14607" actId="20577"/>
        <pc:sldMkLst>
          <pc:docMk/>
          <pc:sldMk cId="3019155040" sldId="279"/>
        </pc:sldMkLst>
        <pc:spChg chg="mod">
          <ac:chgData name="Matteo Buffoni" userId="e37aa61f-c3f7-41d1-88fb-f1c8c164393c" providerId="ADAL" clId="{81DA18C4-4C80-4512-B1BB-FE37FE61BCCF}" dt="2020-07-18T16:30:41.697" v="12342" actId="122"/>
          <ac:spMkLst>
            <pc:docMk/>
            <pc:sldMk cId="3019155040" sldId="279"/>
            <ac:spMk id="2" creationId="{F7C80C44-49A6-4F14-A38D-4F802622F176}"/>
          </ac:spMkLst>
        </pc:spChg>
        <pc:spChg chg="mod">
          <ac:chgData name="Matteo Buffoni" userId="e37aa61f-c3f7-41d1-88fb-f1c8c164393c" providerId="ADAL" clId="{81DA18C4-4C80-4512-B1BB-FE37FE61BCCF}" dt="2020-07-20T08:58:06.286" v="14607" actId="20577"/>
          <ac:spMkLst>
            <pc:docMk/>
            <pc:sldMk cId="3019155040" sldId="279"/>
            <ac:spMk id="3" creationId="{99D9ADE5-6590-42C7-B729-06D9DA9881A0}"/>
          </ac:spMkLst>
        </pc:spChg>
      </pc:sldChg>
      <pc:sldChg chg="modSp add">
        <pc:chgData name="Matteo Buffoni" userId="e37aa61f-c3f7-41d1-88fb-f1c8c164393c" providerId="ADAL" clId="{81DA18C4-4C80-4512-B1BB-FE37FE61BCCF}" dt="2020-07-18T16:40:49.558" v="13929" actId="20577"/>
        <pc:sldMkLst>
          <pc:docMk/>
          <pc:sldMk cId="1872672648" sldId="280"/>
        </pc:sldMkLst>
        <pc:spChg chg="mod">
          <ac:chgData name="Matteo Buffoni" userId="e37aa61f-c3f7-41d1-88fb-f1c8c164393c" providerId="ADAL" clId="{81DA18C4-4C80-4512-B1BB-FE37FE61BCCF}" dt="2020-07-18T16:40:44.341" v="13905" actId="20577"/>
          <ac:spMkLst>
            <pc:docMk/>
            <pc:sldMk cId="1872672648" sldId="280"/>
            <ac:spMk id="2" creationId="{462D52DB-158E-42E8-AB19-1D735307191D}"/>
          </ac:spMkLst>
        </pc:spChg>
        <pc:spChg chg="mod">
          <ac:chgData name="Matteo Buffoni" userId="e37aa61f-c3f7-41d1-88fb-f1c8c164393c" providerId="ADAL" clId="{81DA18C4-4C80-4512-B1BB-FE37FE61BCCF}" dt="2020-07-18T16:40:49.558" v="13929" actId="20577"/>
          <ac:spMkLst>
            <pc:docMk/>
            <pc:sldMk cId="1872672648" sldId="280"/>
            <ac:spMk id="3" creationId="{EC39C4A1-322F-49A4-9F38-CF1D657D636F}"/>
          </ac:spMkLst>
        </pc:spChg>
      </pc:sldChg>
      <pc:sldChg chg="modSp add del">
        <pc:chgData name="Matteo Buffoni" userId="e37aa61f-c3f7-41d1-88fb-f1c8c164393c" providerId="ADAL" clId="{81DA18C4-4C80-4512-B1BB-FE37FE61BCCF}" dt="2020-07-20T07:58:33.527" v="13968"/>
        <pc:sldMkLst>
          <pc:docMk/>
          <pc:sldMk cId="3004591820" sldId="281"/>
        </pc:sldMkLst>
        <pc:spChg chg="mod">
          <ac:chgData name="Matteo Buffoni" userId="e37aa61f-c3f7-41d1-88fb-f1c8c164393c" providerId="ADAL" clId="{81DA18C4-4C80-4512-B1BB-FE37FE61BCCF}" dt="2020-07-20T07:58:32.948" v="13967" actId="20577"/>
          <ac:spMkLst>
            <pc:docMk/>
            <pc:sldMk cId="3004591820" sldId="281"/>
            <ac:spMk id="2" creationId="{198A9755-9849-427E-BE02-E4BB20F06562}"/>
          </ac:spMkLst>
        </pc:spChg>
      </pc:sldChg>
      <pc:sldChg chg="modSp add">
        <pc:chgData name="Matteo Buffoni" userId="e37aa61f-c3f7-41d1-88fb-f1c8c164393c" providerId="ADAL" clId="{81DA18C4-4C80-4512-B1BB-FE37FE61BCCF}" dt="2020-07-20T08:00:10.869" v="14089" actId="123"/>
        <pc:sldMkLst>
          <pc:docMk/>
          <pc:sldMk cId="3316070744" sldId="281"/>
        </pc:sldMkLst>
        <pc:spChg chg="mod">
          <ac:chgData name="Matteo Buffoni" userId="e37aa61f-c3f7-41d1-88fb-f1c8c164393c" providerId="ADAL" clId="{81DA18C4-4C80-4512-B1BB-FE37FE61BCCF}" dt="2020-07-20T07:58:56.765" v="14033" actId="122"/>
          <ac:spMkLst>
            <pc:docMk/>
            <pc:sldMk cId="3316070744" sldId="281"/>
            <ac:spMk id="2" creationId="{AAB7C88D-7AA2-43C2-9D8A-D138FDDB5353}"/>
          </ac:spMkLst>
        </pc:spChg>
        <pc:spChg chg="mod">
          <ac:chgData name="Matteo Buffoni" userId="e37aa61f-c3f7-41d1-88fb-f1c8c164393c" providerId="ADAL" clId="{81DA18C4-4C80-4512-B1BB-FE37FE61BCCF}" dt="2020-07-20T08:00:10.869" v="14089" actId="123"/>
          <ac:spMkLst>
            <pc:docMk/>
            <pc:sldMk cId="3316070744" sldId="281"/>
            <ac:spMk id="3" creationId="{64F59383-1A89-4CE0-9D23-DD482E5489D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437B05-E974-4DD7-B796-029BCB86B511}"/>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0A05916-66A1-4823-828E-436C72260EA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229A62ED-BBE4-4B35-8215-5FC6EFFB5A0A}"/>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2A762A95-AD49-4B8B-9FDE-B74C7491CF8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CAEC6EA-8303-4AC0-AB7D-7D2FA4DFC513}"/>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3889964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19C572-0342-41D6-834C-2BABB7FC797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FB4117F-34CB-460E-B4C7-5BF62CF16C21}"/>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1EB7FE4-B52C-45F9-9D3D-8B86174D1B2E}"/>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680DBE8A-FA86-494B-9438-6BE0D7994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C3DA7A7-33F7-4F2D-8305-4CCA286F2BAF}"/>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12169101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058CD010-40A0-406D-8B9C-C62CA469398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1CFDC3B-3E22-4409-80F2-7FD13CEC0CAB}"/>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39795AB-E847-41EE-B9CC-90A978BD3900}"/>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3AB15D58-E83E-4325-B646-BBF3CE5A4B1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89AE682-A9C9-4647-92E9-DC77CB56E53C}"/>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2852895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BE5B38-CB56-4D88-ACBA-0A28515A85B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14F0D7D-6AB0-4C19-A664-2CBFACA08B87}"/>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7D0C1EA-13E7-471A-ADE6-8E9A037BA7FF}"/>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88B3F502-18A2-4C12-8714-D765E8E860D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6CC7139-026D-45EF-A38B-0852D3B69152}"/>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3656076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482158-6999-429B-AC51-4FFBE111BDBF}"/>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A245D70-3CCC-4B57-86F7-A3196FD5F0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0423F9ED-70F3-4743-8A7D-DD0A6F20E08C}"/>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83A671F1-274A-4612-BB7D-54FF2526AD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23F9E485-D22F-485F-B65F-0E035E9F2925}"/>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3537205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07375C-A425-4497-927B-04E34EFAF29A}"/>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D4E1EE5-F990-41F6-8070-85290B682A77}"/>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FE70846-8340-44B1-A5E6-150137D2B5FF}"/>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8AA330E-EA43-4570-8A3B-56A9BE8F6496}"/>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6" name="Segnaposto piè di pagina 5">
            <a:extLst>
              <a:ext uri="{FF2B5EF4-FFF2-40B4-BE49-F238E27FC236}">
                <a16:creationId xmlns:a16="http://schemas.microsoft.com/office/drawing/2014/main" id="{CF3BA18B-A694-430B-9B9A-F85022B2AC3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C62A70A-2D02-4CF9-8B01-1E4BF0DCD851}"/>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129279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1CB119-EE5E-4D2E-98E7-19E50A33CC59}"/>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30F3881-C149-40D8-9D00-AA23461E21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1C939445-7E27-4A15-A780-ED55A99458D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5AD303A-4D04-435F-BE31-8CF1E9D370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F07591A1-90C2-4FE8-A565-283B2B735A8A}"/>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740BCE0-9F2C-47ED-AF0C-4A11533058C1}"/>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8" name="Segnaposto piè di pagina 7">
            <a:extLst>
              <a:ext uri="{FF2B5EF4-FFF2-40B4-BE49-F238E27FC236}">
                <a16:creationId xmlns:a16="http://schemas.microsoft.com/office/drawing/2014/main" id="{E7790F4C-C3DD-43BD-B57F-0336490558F1}"/>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8AF7E5C-8B1A-4DD9-B7A4-732B0290B46E}"/>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1183585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949B7D-6CA1-4246-AF88-6B0757D689A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AE9FBB0-AB24-434F-AFF6-2105C75D755B}"/>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4" name="Segnaposto piè di pagina 3">
            <a:extLst>
              <a:ext uri="{FF2B5EF4-FFF2-40B4-BE49-F238E27FC236}">
                <a16:creationId xmlns:a16="http://schemas.microsoft.com/office/drawing/2014/main" id="{A687A2D8-712E-4864-9167-1C067B1F150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8BCAAA02-35F9-4174-B93D-23CA1C0FD332}"/>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2180175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D55F2DBA-E700-4CB1-8CBD-B4769EFCB623}"/>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3" name="Segnaposto piè di pagina 2">
            <a:extLst>
              <a:ext uri="{FF2B5EF4-FFF2-40B4-BE49-F238E27FC236}">
                <a16:creationId xmlns:a16="http://schemas.microsoft.com/office/drawing/2014/main" id="{CA1CB2E0-7421-4586-B4ED-732C8D6ABCB8}"/>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9B1CB54E-635A-4D1F-957E-AA390A4EEF5C}"/>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517230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2A47E9-112B-489E-A75C-D361D669645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B4F7DE2-AF69-4468-82A1-758AB8E5E1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C87D1B-E427-4F50-8B72-733A2A95FB5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9443431F-2FB9-4CF1-A502-C0A04B3BC334}"/>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6" name="Segnaposto piè di pagina 5">
            <a:extLst>
              <a:ext uri="{FF2B5EF4-FFF2-40B4-BE49-F238E27FC236}">
                <a16:creationId xmlns:a16="http://schemas.microsoft.com/office/drawing/2014/main" id="{607D7D1F-447B-490D-87DB-1550D732CD23}"/>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0C78FBE-7AED-476D-9CFD-CCE1C2343CFA}"/>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1228889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6C6DEF-A695-4D83-A1BF-BD009EA86B9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37DC12EB-F31C-4CD2-A8F2-C4C02C8D46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CD279E9A-21E7-4A5E-9A49-9831D9E7A1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F7E7C806-FEF6-4033-82D5-2567368FBE7D}"/>
              </a:ext>
            </a:extLst>
          </p:cNvPr>
          <p:cNvSpPr>
            <a:spLocks noGrp="1"/>
          </p:cNvSpPr>
          <p:nvPr>
            <p:ph type="dt" sz="half" idx="10"/>
          </p:nvPr>
        </p:nvSpPr>
        <p:spPr/>
        <p:txBody>
          <a:bodyPr/>
          <a:lstStyle/>
          <a:p>
            <a:fld id="{82D923D0-5ED3-462F-AF5F-2E5731144B93}" type="datetimeFigureOut">
              <a:rPr lang="it-IT" smtClean="0"/>
              <a:t>04/02/2021</a:t>
            </a:fld>
            <a:endParaRPr lang="it-IT"/>
          </a:p>
        </p:txBody>
      </p:sp>
      <p:sp>
        <p:nvSpPr>
          <p:cNvPr id="6" name="Segnaposto piè di pagina 5">
            <a:extLst>
              <a:ext uri="{FF2B5EF4-FFF2-40B4-BE49-F238E27FC236}">
                <a16:creationId xmlns:a16="http://schemas.microsoft.com/office/drawing/2014/main" id="{60867F64-0792-4503-BF2C-88E14B53B1A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C8BB3F1-12F6-4266-8DD6-79BBF097B8DD}"/>
              </a:ext>
            </a:extLst>
          </p:cNvPr>
          <p:cNvSpPr>
            <a:spLocks noGrp="1"/>
          </p:cNvSpPr>
          <p:nvPr>
            <p:ph type="sldNum" sz="quarter" idx="12"/>
          </p:nvPr>
        </p:nvSpPr>
        <p:spPr/>
        <p:txBody>
          <a:bodyPr/>
          <a:lstStyle/>
          <a:p>
            <a:fld id="{B3DE4B0A-BD2E-4898-A822-D2926F7E1669}" type="slidenum">
              <a:rPr lang="it-IT" smtClean="0"/>
              <a:t>‹N›</a:t>
            </a:fld>
            <a:endParaRPr lang="it-IT"/>
          </a:p>
        </p:txBody>
      </p:sp>
    </p:spTree>
    <p:extLst>
      <p:ext uri="{BB962C8B-B14F-4D97-AF65-F5344CB8AC3E}">
        <p14:creationId xmlns:p14="http://schemas.microsoft.com/office/powerpoint/2010/main" val="585616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01D5753-BB8C-4220-8AB5-0B782E66B18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DF0F35BF-4925-47B6-97BA-A2C9027FC9B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A9448C2-209A-4B45-8FD1-FD308BC665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923D0-5ED3-462F-AF5F-2E5731144B93}" type="datetimeFigureOut">
              <a:rPr lang="it-IT" smtClean="0"/>
              <a:t>04/02/2021</a:t>
            </a:fld>
            <a:endParaRPr lang="it-IT"/>
          </a:p>
        </p:txBody>
      </p:sp>
      <p:sp>
        <p:nvSpPr>
          <p:cNvPr id="5" name="Segnaposto piè di pagina 4">
            <a:extLst>
              <a:ext uri="{FF2B5EF4-FFF2-40B4-BE49-F238E27FC236}">
                <a16:creationId xmlns:a16="http://schemas.microsoft.com/office/drawing/2014/main" id="{E466B8B6-C2B3-4F57-8900-52D7747958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9AFC1E2-F1FE-407B-8A9B-9357C4302A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DE4B0A-BD2E-4898-A822-D2926F7E1669}" type="slidenum">
              <a:rPr lang="it-IT" smtClean="0"/>
              <a:t>‹N›</a:t>
            </a:fld>
            <a:endParaRPr lang="it-IT"/>
          </a:p>
        </p:txBody>
      </p:sp>
    </p:spTree>
    <p:extLst>
      <p:ext uri="{BB962C8B-B14F-4D97-AF65-F5344CB8AC3E}">
        <p14:creationId xmlns:p14="http://schemas.microsoft.com/office/powerpoint/2010/main" val="3139595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0500ACA-B287-4FBD-A6B7-017E35CE3746}"/>
              </a:ext>
            </a:extLst>
          </p:cNvPr>
          <p:cNvSpPr>
            <a:spLocks noGrp="1"/>
          </p:cNvSpPr>
          <p:nvPr>
            <p:ph type="ctrTitle"/>
          </p:nvPr>
        </p:nvSpPr>
        <p:spPr/>
        <p:txBody>
          <a:bodyPr>
            <a:normAutofit/>
          </a:bodyPr>
          <a:lstStyle/>
          <a:p>
            <a:r>
              <a:rPr lang="it-IT" dirty="0"/>
              <a:t>Procedura civile e COVID-19</a:t>
            </a:r>
          </a:p>
        </p:txBody>
      </p:sp>
      <p:sp>
        <p:nvSpPr>
          <p:cNvPr id="3" name="Sottotitolo 2">
            <a:extLst>
              <a:ext uri="{FF2B5EF4-FFF2-40B4-BE49-F238E27FC236}">
                <a16:creationId xmlns:a16="http://schemas.microsoft.com/office/drawing/2014/main" id="{3BD67E75-D185-4F86-8E9E-733552164FA2}"/>
              </a:ext>
            </a:extLst>
          </p:cNvPr>
          <p:cNvSpPr>
            <a:spLocks noGrp="1"/>
          </p:cNvSpPr>
          <p:nvPr>
            <p:ph type="subTitle" idx="1"/>
          </p:nvPr>
        </p:nvSpPr>
        <p:spPr/>
        <p:txBody>
          <a:bodyPr/>
          <a:lstStyle/>
          <a:p>
            <a:r>
              <a:rPr lang="it-IT" dirty="0"/>
              <a:t>Dal D.L. 18/2020 alla conversione del «Decreto Ristori» e oltre</a:t>
            </a:r>
          </a:p>
        </p:txBody>
      </p:sp>
    </p:spTree>
    <p:extLst>
      <p:ext uri="{BB962C8B-B14F-4D97-AF65-F5344CB8AC3E}">
        <p14:creationId xmlns:p14="http://schemas.microsoft.com/office/powerpoint/2010/main" val="38542638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CBC0C-5F2B-4300-AF3C-F104F3086CAD}"/>
              </a:ext>
            </a:extLst>
          </p:cNvPr>
          <p:cNvSpPr>
            <a:spLocks noGrp="1"/>
          </p:cNvSpPr>
          <p:nvPr>
            <p:ph type="title"/>
          </p:nvPr>
        </p:nvSpPr>
        <p:spPr/>
        <p:txBody>
          <a:bodyPr>
            <a:normAutofit fontScale="90000"/>
          </a:bodyPr>
          <a:lstStyle/>
          <a:p>
            <a:pPr algn="ctr"/>
            <a:r>
              <a:rPr lang="it-IT" dirty="0"/>
              <a:t>Deposito telematico anche di atti introduttivi; pagamento telematico del contributo unificato</a:t>
            </a:r>
          </a:p>
        </p:txBody>
      </p:sp>
      <p:sp>
        <p:nvSpPr>
          <p:cNvPr id="3" name="Segnaposto contenuto 2">
            <a:extLst>
              <a:ext uri="{FF2B5EF4-FFF2-40B4-BE49-F238E27FC236}">
                <a16:creationId xmlns:a16="http://schemas.microsoft.com/office/drawing/2014/main" id="{C6ABA9B7-9538-4B2A-A12C-DEE87046E3A3}"/>
              </a:ext>
            </a:extLst>
          </p:cNvPr>
          <p:cNvSpPr>
            <a:spLocks noGrp="1"/>
          </p:cNvSpPr>
          <p:nvPr>
            <p:ph idx="1"/>
          </p:nvPr>
        </p:nvSpPr>
        <p:spPr/>
        <p:txBody>
          <a:bodyPr>
            <a:normAutofit lnSpcReduction="10000"/>
          </a:bodyPr>
          <a:lstStyle/>
          <a:p>
            <a:pPr algn="just"/>
            <a:r>
              <a:rPr lang="it-IT" dirty="0"/>
              <a:t>Primo periodo del comma 3 dell’art. 221 cit.:</a:t>
            </a:r>
            <a:r>
              <a:rPr lang="it-IT" i="1" dirty="0"/>
              <a:t> «Negli uffici che hanno la disponibilità del servizio di deposito telematico, anche gli atti e i documenti di cui all’articolo 16-bis, comma 1-bis, del decreto-legge 18 ottobre 2012, n. 179, convertito, con modificazioni, dalla legge 17 dicembre 2012, n. 221, sono depositati </a:t>
            </a:r>
            <a:r>
              <a:rPr lang="it-IT" b="1" i="1" u="sng" dirty="0"/>
              <a:t>esclusivamente</a:t>
            </a:r>
            <a:r>
              <a:rPr lang="it-IT" i="1" dirty="0"/>
              <a:t> con le modalità previste dal comma 1 del medesimo articolo</a:t>
            </a:r>
            <a:r>
              <a:rPr lang="it-IT" dirty="0"/>
              <a:t>»</a:t>
            </a:r>
          </a:p>
          <a:p>
            <a:pPr algn="just"/>
            <a:r>
              <a:rPr lang="it-IT" dirty="0"/>
              <a:t>Secondo periodo dello stesso comma. Obbligo di pagamento </a:t>
            </a:r>
            <a:r>
              <a:rPr lang="it-IT" dirty="0" err="1"/>
              <a:t>c.u.</a:t>
            </a:r>
            <a:r>
              <a:rPr lang="it-IT" dirty="0"/>
              <a:t> assolto </a:t>
            </a:r>
            <a:r>
              <a:rPr lang="it-IT" i="1" dirty="0"/>
              <a:t>«con </a:t>
            </a:r>
            <a:r>
              <a:rPr lang="it-IT" b="1" i="1" u="sng" dirty="0"/>
              <a:t>sistemi telematici di pagamento</a:t>
            </a:r>
            <a:r>
              <a:rPr lang="it-IT" i="1" dirty="0"/>
              <a:t> anche tramite la piattaforma tecnologica prevista dall’articolo 5,comma 2, del codice dell’amministrazione digitale, di cui al decreto legislativo 7 marzo 2005, n. 82»</a:t>
            </a:r>
          </a:p>
        </p:txBody>
      </p:sp>
    </p:spTree>
    <p:extLst>
      <p:ext uri="{BB962C8B-B14F-4D97-AF65-F5344CB8AC3E}">
        <p14:creationId xmlns:p14="http://schemas.microsoft.com/office/powerpoint/2010/main" val="1810465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AB7C88D-7AA2-43C2-9D8A-D138FDDB5353}"/>
              </a:ext>
            </a:extLst>
          </p:cNvPr>
          <p:cNvSpPr>
            <a:spLocks noGrp="1"/>
          </p:cNvSpPr>
          <p:nvPr>
            <p:ph type="title"/>
          </p:nvPr>
        </p:nvSpPr>
        <p:spPr/>
        <p:txBody>
          <a:bodyPr/>
          <a:lstStyle/>
          <a:p>
            <a:pPr algn="ctr"/>
            <a:r>
              <a:rPr lang="it-IT" dirty="0"/>
              <a:t>Intermezzo: obbligo di deposito telematico per il giudice</a:t>
            </a:r>
          </a:p>
        </p:txBody>
      </p:sp>
      <p:sp>
        <p:nvSpPr>
          <p:cNvPr id="3" name="Segnaposto contenuto 2">
            <a:extLst>
              <a:ext uri="{FF2B5EF4-FFF2-40B4-BE49-F238E27FC236}">
                <a16:creationId xmlns:a16="http://schemas.microsoft.com/office/drawing/2014/main" id="{64F59383-1A89-4CE0-9D23-DD482E5489D7}"/>
              </a:ext>
            </a:extLst>
          </p:cNvPr>
          <p:cNvSpPr>
            <a:spLocks noGrp="1"/>
          </p:cNvSpPr>
          <p:nvPr>
            <p:ph idx="1"/>
          </p:nvPr>
        </p:nvSpPr>
        <p:spPr/>
        <p:txBody>
          <a:bodyPr>
            <a:normAutofit fontScale="92500"/>
          </a:bodyPr>
          <a:lstStyle/>
          <a:p>
            <a:pPr algn="just"/>
            <a:r>
              <a:rPr lang="it-IT" dirty="0"/>
              <a:t>Legge 70/2020 (di conversione del D.L. 18/2020)</a:t>
            </a:r>
          </a:p>
          <a:p>
            <a:pPr algn="just"/>
            <a:r>
              <a:rPr lang="it-IT" dirty="0"/>
              <a:t>dopo il comma 11 dell’art. 83 è inserito il seguente: "11.1.Dal 9 marzo 2020 al 31 luglio 2020, nei procedimenti civili, contenziosi o di volontaria giurisdizione innanzi al tribunale e alla corte di appello, il deposito degli atti del magistrato ha luogo esclusivamente con modalità telematiche, nel rispetto della normativa anche regolamentare concernente la sottoscrizione, la trasmissione e la ricezione dei documenti informatici. E' comunque consentito il deposito degli atti di cui al periodo precedente con modalità non telematiche quando i sistemi informatici del dominio giustizia non sono funzionanti»</a:t>
            </a:r>
          </a:p>
          <a:p>
            <a:pPr algn="just"/>
            <a:r>
              <a:rPr lang="it-IT" dirty="0"/>
              <a:t>Qual è la sorte di questo obbligo?</a:t>
            </a:r>
          </a:p>
        </p:txBody>
      </p:sp>
    </p:spTree>
    <p:extLst>
      <p:ext uri="{BB962C8B-B14F-4D97-AF65-F5344CB8AC3E}">
        <p14:creationId xmlns:p14="http://schemas.microsoft.com/office/powerpoint/2010/main" val="33160707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4D1ADD-13B8-43E5-9EAE-F01E4BECC6A7}"/>
              </a:ext>
            </a:extLst>
          </p:cNvPr>
          <p:cNvSpPr>
            <a:spLocks noGrp="1"/>
          </p:cNvSpPr>
          <p:nvPr>
            <p:ph type="title"/>
          </p:nvPr>
        </p:nvSpPr>
        <p:spPr/>
        <p:txBody>
          <a:bodyPr/>
          <a:lstStyle/>
          <a:p>
            <a:pPr algn="ctr"/>
            <a:r>
              <a:rPr lang="it-IT" dirty="0"/>
              <a:t>«Trattazione scritta»</a:t>
            </a:r>
          </a:p>
        </p:txBody>
      </p:sp>
      <p:sp>
        <p:nvSpPr>
          <p:cNvPr id="3" name="Segnaposto contenuto 2">
            <a:extLst>
              <a:ext uri="{FF2B5EF4-FFF2-40B4-BE49-F238E27FC236}">
                <a16:creationId xmlns:a16="http://schemas.microsoft.com/office/drawing/2014/main" id="{CFFE94EA-8CE4-4431-BFEF-F0323BEA4D04}"/>
              </a:ext>
            </a:extLst>
          </p:cNvPr>
          <p:cNvSpPr>
            <a:spLocks noGrp="1"/>
          </p:cNvSpPr>
          <p:nvPr>
            <p:ph idx="1"/>
          </p:nvPr>
        </p:nvSpPr>
        <p:spPr/>
        <p:txBody>
          <a:bodyPr>
            <a:normAutofit fontScale="92500" lnSpcReduction="10000"/>
          </a:bodyPr>
          <a:lstStyle/>
          <a:p>
            <a:pPr algn="just"/>
            <a:r>
              <a:rPr lang="it-IT" dirty="0"/>
              <a:t>Art. 221, comma 4: </a:t>
            </a:r>
            <a:r>
              <a:rPr lang="it-IT" i="1" dirty="0"/>
              <a:t>«</a:t>
            </a:r>
            <a:r>
              <a:rPr lang="it-IT" b="1" i="1" u="sng" dirty="0"/>
              <a:t>Il giudice può disporre</a:t>
            </a:r>
            <a:r>
              <a:rPr lang="it-IT" i="1" dirty="0"/>
              <a:t> che le udienze civili che non richiedono la presenza di soggetti diversi dai </a:t>
            </a:r>
            <a:r>
              <a:rPr lang="it-IT" b="1" i="1" u="sng" dirty="0"/>
              <a:t>difensori delle parti</a:t>
            </a:r>
            <a:r>
              <a:rPr lang="it-IT" i="1" dirty="0"/>
              <a:t> siano </a:t>
            </a:r>
            <a:r>
              <a:rPr lang="it-IT" b="1" i="1" u="sng" dirty="0"/>
              <a:t>sostituite</a:t>
            </a:r>
            <a:r>
              <a:rPr lang="it-IT" i="1" dirty="0"/>
              <a:t> dal deposito telematico di note scritte contenenti le sole istanze e conclusioni. Il giudice comunica alle parti </a:t>
            </a:r>
            <a:r>
              <a:rPr lang="it-IT" b="1" i="1" u="sng" dirty="0"/>
              <a:t>almeno trenta giorni prima della data fissata per l’udienza</a:t>
            </a:r>
            <a:r>
              <a:rPr lang="it-IT" i="1" dirty="0"/>
              <a:t> che la stessa è sostituita dallo scambio di note scritte e assegna alle parti un termine fino a </a:t>
            </a:r>
            <a:r>
              <a:rPr lang="it-IT" b="1" i="1" u="sng" dirty="0"/>
              <a:t>cinque giorni prima</a:t>
            </a:r>
            <a:r>
              <a:rPr lang="it-IT" b="1" i="1" dirty="0"/>
              <a:t> </a:t>
            </a:r>
            <a:r>
              <a:rPr lang="it-IT" i="1" dirty="0"/>
              <a:t>della predetta data per il deposito delle note scritte. Ciascuna delle parti può presentare istanza di trattazione orale </a:t>
            </a:r>
            <a:r>
              <a:rPr lang="it-IT" b="1" i="1" u="sng" dirty="0"/>
              <a:t>entro cinque giorni dalla comunicazione del provvedimento</a:t>
            </a:r>
            <a:r>
              <a:rPr lang="it-IT" i="1" dirty="0"/>
              <a:t>. Il giudice provvede entro i </a:t>
            </a:r>
            <a:r>
              <a:rPr lang="it-IT" b="1" i="1" u="sng" dirty="0"/>
              <a:t>successivi cinque giorni</a:t>
            </a:r>
            <a:r>
              <a:rPr lang="it-IT" i="1" dirty="0"/>
              <a:t>. Se nessuna delle parti effettua il deposito telematico di note scritte, il giudice provvede ai sensi del </a:t>
            </a:r>
            <a:r>
              <a:rPr lang="it-IT" b="1" i="1" u="sng" dirty="0"/>
              <a:t>primo comma dell’articolo 181</a:t>
            </a:r>
            <a:r>
              <a:rPr lang="it-IT" b="1" i="1" dirty="0"/>
              <a:t> </a:t>
            </a:r>
            <a:r>
              <a:rPr lang="it-IT" i="1" dirty="0"/>
              <a:t>del codice di procedura civile»</a:t>
            </a:r>
          </a:p>
        </p:txBody>
      </p:sp>
    </p:spTree>
    <p:extLst>
      <p:ext uri="{BB962C8B-B14F-4D97-AF65-F5344CB8AC3E}">
        <p14:creationId xmlns:p14="http://schemas.microsoft.com/office/powerpoint/2010/main" val="2919765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2E166-C8C4-4EE2-A1FE-49881D343961}"/>
              </a:ext>
            </a:extLst>
          </p:cNvPr>
          <p:cNvSpPr>
            <a:spLocks noGrp="1"/>
          </p:cNvSpPr>
          <p:nvPr>
            <p:ph type="title"/>
          </p:nvPr>
        </p:nvSpPr>
        <p:spPr/>
        <p:txBody>
          <a:bodyPr/>
          <a:lstStyle/>
          <a:p>
            <a:pPr algn="ctr"/>
            <a:r>
              <a:rPr lang="it-IT" dirty="0"/>
              <a:t>Riflessioni su aspetti positivi</a:t>
            </a:r>
          </a:p>
        </p:txBody>
      </p:sp>
      <p:sp>
        <p:nvSpPr>
          <p:cNvPr id="3" name="Segnaposto contenuto 2">
            <a:extLst>
              <a:ext uri="{FF2B5EF4-FFF2-40B4-BE49-F238E27FC236}">
                <a16:creationId xmlns:a16="http://schemas.microsoft.com/office/drawing/2014/main" id="{B3B2E375-91A6-4C89-A93B-B245FED8B873}"/>
              </a:ext>
            </a:extLst>
          </p:cNvPr>
          <p:cNvSpPr>
            <a:spLocks noGrp="1"/>
          </p:cNvSpPr>
          <p:nvPr>
            <p:ph idx="1"/>
          </p:nvPr>
        </p:nvSpPr>
        <p:spPr/>
        <p:txBody>
          <a:bodyPr>
            <a:normAutofit fontScale="92500" lnSpcReduction="10000"/>
          </a:bodyPr>
          <a:lstStyle/>
          <a:p>
            <a:pPr algn="just"/>
            <a:r>
              <a:rPr lang="it-IT" dirty="0"/>
              <a:t>Il giudice </a:t>
            </a:r>
            <a:r>
              <a:rPr lang="it-IT" i="1" dirty="0"/>
              <a:t>«può disporre»</a:t>
            </a:r>
            <a:r>
              <a:rPr lang="it-IT" dirty="0"/>
              <a:t>: è l’unico caso in cui viene dato al giudice il potere di impulso</a:t>
            </a:r>
          </a:p>
          <a:p>
            <a:pPr algn="just"/>
            <a:r>
              <a:rPr lang="it-IT" dirty="0"/>
              <a:t>Ambito di applicazione invariato: udienze con i soli difensori</a:t>
            </a:r>
          </a:p>
          <a:p>
            <a:pPr algn="just"/>
            <a:r>
              <a:rPr lang="it-IT" dirty="0"/>
              <a:t>Tempistica molto ben scandita, a differenza di quanto accadeva con la vecchia lettera h) (proliferazione di protocolli)</a:t>
            </a:r>
          </a:p>
          <a:p>
            <a:pPr algn="just"/>
            <a:r>
              <a:rPr lang="it-IT" dirty="0"/>
              <a:t>Si chiarisce definitivamente la questione della possibilità di estinguere il processo per inattività delle parti in caso di omesso deposito delle «note scritte» (proposta protocollo CSM non lo prevedeva, non contemplando una previsione analoga a quella dedicata alla «udienza da remoto»; in dottrina si sollevavano dubbi; alcuni protocolli risolvevano la questione con un esercizio di buon senso: 2° 309 a settembre!)</a:t>
            </a:r>
          </a:p>
        </p:txBody>
      </p:sp>
    </p:spTree>
    <p:extLst>
      <p:ext uri="{BB962C8B-B14F-4D97-AF65-F5344CB8AC3E}">
        <p14:creationId xmlns:p14="http://schemas.microsoft.com/office/powerpoint/2010/main" val="3216441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36E4D8-BF2B-4AA8-B897-A07B1203CE06}"/>
              </a:ext>
            </a:extLst>
          </p:cNvPr>
          <p:cNvSpPr>
            <a:spLocks noGrp="1"/>
          </p:cNvSpPr>
          <p:nvPr>
            <p:ph type="title"/>
          </p:nvPr>
        </p:nvSpPr>
        <p:spPr/>
        <p:txBody>
          <a:bodyPr/>
          <a:lstStyle/>
          <a:p>
            <a:pPr algn="ctr"/>
            <a:r>
              <a:rPr lang="it-IT" dirty="0"/>
              <a:t>Alcuni problemi…</a:t>
            </a:r>
          </a:p>
        </p:txBody>
      </p:sp>
      <p:sp>
        <p:nvSpPr>
          <p:cNvPr id="3" name="Segnaposto contenuto 2">
            <a:extLst>
              <a:ext uri="{FF2B5EF4-FFF2-40B4-BE49-F238E27FC236}">
                <a16:creationId xmlns:a16="http://schemas.microsoft.com/office/drawing/2014/main" id="{A72B74CF-CF21-4645-BCB1-80BC6AA007A5}"/>
              </a:ext>
            </a:extLst>
          </p:cNvPr>
          <p:cNvSpPr>
            <a:spLocks noGrp="1"/>
          </p:cNvSpPr>
          <p:nvPr>
            <p:ph idx="1"/>
          </p:nvPr>
        </p:nvSpPr>
        <p:spPr/>
        <p:txBody>
          <a:bodyPr>
            <a:normAutofit lnSpcReduction="10000"/>
          </a:bodyPr>
          <a:lstStyle/>
          <a:p>
            <a:pPr algn="just"/>
            <a:r>
              <a:rPr lang="it-IT" dirty="0"/>
              <a:t>Scompare la precisazione secondo cui il provvedimento del giudice viene adottato </a:t>
            </a:r>
            <a:r>
              <a:rPr lang="it-IT" i="1" dirty="0"/>
              <a:t>«fuori udienza» </a:t>
            </a:r>
            <a:r>
              <a:rPr lang="it-IT" dirty="0"/>
              <a:t>(cfr. «vecchia» lettera h)</a:t>
            </a:r>
          </a:p>
          <a:p>
            <a:pPr algn="just"/>
            <a:r>
              <a:rPr lang="it-IT" dirty="0"/>
              <a:t>Recepita la prassi della «udienza figurata»? In ogni caso l’udienza «è sostituita» dalle note scritte, quindi a rigore il provvedimento è emesso fuori udienza e proprio per questo deve essere comunicato (cfr. art. 134, comma 2, c.p.c.)</a:t>
            </a:r>
          </a:p>
          <a:p>
            <a:pPr algn="just"/>
            <a:r>
              <a:rPr lang="it-IT" dirty="0"/>
              <a:t>Problema della sentenza contestuale: sono ancora attuali – anche alla luce di quanto precede – i vecchi dubbi interpretativi (</a:t>
            </a:r>
            <a:r>
              <a:rPr lang="it-IT" i="1" dirty="0"/>
              <a:t>vulnus </a:t>
            </a:r>
            <a:r>
              <a:rPr lang="it-IT" dirty="0"/>
              <a:t>alla effettiva esplicazione del contraddittorio e non conciliabilità con la lettera del codice di rito)? In verità l’udienza è «sostituita» e comunque i problemi teorici sono superati dalla prassi</a:t>
            </a:r>
          </a:p>
          <a:p>
            <a:pPr marL="0" indent="0" algn="just">
              <a:buNone/>
            </a:pPr>
            <a:endParaRPr lang="it-IT" dirty="0"/>
          </a:p>
        </p:txBody>
      </p:sp>
    </p:spTree>
    <p:extLst>
      <p:ext uri="{BB962C8B-B14F-4D97-AF65-F5344CB8AC3E}">
        <p14:creationId xmlns:p14="http://schemas.microsoft.com/office/powerpoint/2010/main" val="916847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128FA3C-54F4-4448-A3A9-9BB109C7CB2D}"/>
              </a:ext>
            </a:extLst>
          </p:cNvPr>
          <p:cNvSpPr>
            <a:spLocks noGrp="1"/>
          </p:cNvSpPr>
          <p:nvPr>
            <p:ph type="title"/>
          </p:nvPr>
        </p:nvSpPr>
        <p:spPr/>
        <p:txBody>
          <a:bodyPr/>
          <a:lstStyle/>
          <a:p>
            <a:pPr algn="ctr"/>
            <a:r>
              <a:rPr lang="it-IT" dirty="0"/>
              <a:t>Problema pratico «autunnale» (destinato a ripresentarsi?)</a:t>
            </a:r>
          </a:p>
        </p:txBody>
      </p:sp>
      <p:sp>
        <p:nvSpPr>
          <p:cNvPr id="3" name="Segnaposto contenuto 2">
            <a:extLst>
              <a:ext uri="{FF2B5EF4-FFF2-40B4-BE49-F238E27FC236}">
                <a16:creationId xmlns:a16="http://schemas.microsoft.com/office/drawing/2014/main" id="{5BED0B7C-3A14-4A89-BF7C-4EDC7E329C5C}"/>
              </a:ext>
            </a:extLst>
          </p:cNvPr>
          <p:cNvSpPr>
            <a:spLocks noGrp="1"/>
          </p:cNvSpPr>
          <p:nvPr>
            <p:ph idx="1"/>
          </p:nvPr>
        </p:nvSpPr>
        <p:spPr/>
        <p:txBody>
          <a:bodyPr>
            <a:normAutofit fontScale="92500" lnSpcReduction="10000"/>
          </a:bodyPr>
          <a:lstStyle/>
          <a:p>
            <a:pPr algn="just"/>
            <a:r>
              <a:rPr lang="it-IT" dirty="0"/>
              <a:t>Il giudice deve far comunicare alle parti il provvedimento con cui si dispone la trattazione scritta </a:t>
            </a:r>
            <a:r>
              <a:rPr lang="it-IT" i="1" dirty="0"/>
              <a:t>«almeno trenta giorni prima della data fissata per l’udienza»</a:t>
            </a:r>
          </a:p>
          <a:p>
            <a:pPr algn="just"/>
            <a:r>
              <a:rPr lang="it-IT" dirty="0"/>
              <a:t>Natura </a:t>
            </a:r>
            <a:r>
              <a:rPr lang="it-IT" dirty="0" err="1"/>
              <a:t>endoprocessuale</a:t>
            </a:r>
            <a:r>
              <a:rPr lang="it-IT" dirty="0"/>
              <a:t>, quindi è davvero difficile sostenere che non sia un termine processuale; ne discende il suo assoggettamento alla sospensione feriale di cui alla legge 742/1969, anche perché le eccezioni, per costante giurisprudenza, hanno carattere tassativo</a:t>
            </a:r>
          </a:p>
          <a:p>
            <a:pPr algn="just"/>
            <a:r>
              <a:rPr lang="it-IT" dirty="0"/>
              <a:t>Conseguenze della violazione? Nullità (Cass. 2978/1996; Cass. 875/1986), che però si sana se le parti si costituiscono (o – nel nostro caso – depositano note scritte) senza contestazioni (Cass. 6544/1987) o comunque non siano pregiudicate nelle loro difese (Cass. 2978/1994; Cass. 110/1986)</a:t>
            </a:r>
          </a:p>
        </p:txBody>
      </p:sp>
    </p:spTree>
    <p:extLst>
      <p:ext uri="{BB962C8B-B14F-4D97-AF65-F5344CB8AC3E}">
        <p14:creationId xmlns:p14="http://schemas.microsoft.com/office/powerpoint/2010/main" val="3056980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BDB312C-74B2-41D5-AB1C-B01955E7201A}"/>
              </a:ext>
            </a:extLst>
          </p:cNvPr>
          <p:cNvSpPr>
            <a:spLocks noGrp="1"/>
          </p:cNvSpPr>
          <p:nvPr>
            <p:ph type="title"/>
          </p:nvPr>
        </p:nvSpPr>
        <p:spPr/>
        <p:txBody>
          <a:bodyPr/>
          <a:lstStyle/>
          <a:p>
            <a:pPr algn="ctr"/>
            <a:r>
              <a:rPr lang="it-IT" dirty="0"/>
              <a:t>Cosa succede se la parte si oppone?</a:t>
            </a:r>
          </a:p>
        </p:txBody>
      </p:sp>
      <p:sp>
        <p:nvSpPr>
          <p:cNvPr id="3" name="Segnaposto contenuto 2">
            <a:extLst>
              <a:ext uri="{FF2B5EF4-FFF2-40B4-BE49-F238E27FC236}">
                <a16:creationId xmlns:a16="http://schemas.microsoft.com/office/drawing/2014/main" id="{C00CEFFE-E9AE-4C33-A082-7B9ECE76A931}"/>
              </a:ext>
            </a:extLst>
          </p:cNvPr>
          <p:cNvSpPr>
            <a:spLocks noGrp="1"/>
          </p:cNvSpPr>
          <p:nvPr>
            <p:ph idx="1"/>
          </p:nvPr>
        </p:nvSpPr>
        <p:spPr/>
        <p:txBody>
          <a:bodyPr>
            <a:normAutofit fontScale="62500" lnSpcReduction="20000"/>
          </a:bodyPr>
          <a:lstStyle/>
          <a:p>
            <a:pPr algn="just"/>
            <a:r>
              <a:rPr lang="it-IT" dirty="0"/>
              <a:t>Possibilità di formulare</a:t>
            </a:r>
            <a:r>
              <a:rPr lang="it-IT" i="1" dirty="0"/>
              <a:t> «istanza di trattazione orale entro cinque giorni dalla comunicazione del provvedimento»</a:t>
            </a:r>
          </a:p>
          <a:p>
            <a:pPr algn="just"/>
            <a:r>
              <a:rPr lang="it-IT" dirty="0"/>
              <a:t>Tuttavia spetta al giudice la direzione dell’udienza (art. 127 c.p.c.) e soprattutto la direzione del procedimento (art. 175 c.p.c.)</a:t>
            </a:r>
          </a:p>
          <a:p>
            <a:pPr algn="just"/>
            <a:r>
              <a:rPr lang="it-IT" dirty="0"/>
              <a:t>La Cassazione ha chiarito il combinato disposto degli artt. 127 e 175 c.p.c. va interpretato alla luce del fondamentale diritto alla ragionevole durata del processo, diritto che impone al giudice di evitare e impedire comportamenti che siano di ostacolo a una sollecita definizione dello stesso; tra questi rientrano certamente le condotte che si traducono in un inutile dispendio di energie processuali e le formalità da ritenere superflue perché non giustificate dalla struttura dialettica del processo e in particolare dal rispetto effettivo del principio del contraddittorio, da effettive garanzie di difesa e dal diritto alla partecipazione al processo in condizioni di parità dei soggetti nella cui sfera giuridica l'atto finale è destinato a esplicare i suoi effetti (Cass. 5294/2014; Cass. 15106/2013; Cass. 13986/2010)</a:t>
            </a:r>
          </a:p>
          <a:p>
            <a:pPr algn="just"/>
            <a:r>
              <a:rPr lang="it-IT" dirty="0"/>
              <a:t>Insomma, il giudice è collocato al centro del processo di cognizione come elemento propulsore (MANDRIOLI, CARRATTA) ed è quindi dotato di poteri discrezionali, che vanno esercitati tenendo conto del fatto che egli deve ergersi a garante del «giusto processo» (altrimenti ne risponde in sede disciplinare)</a:t>
            </a:r>
          </a:p>
          <a:p>
            <a:pPr algn="just"/>
            <a:r>
              <a:rPr lang="it-IT" dirty="0"/>
              <a:t>Quindi credo che – soprattutto in tempo di pandemia – l’istanza di trattazione orale debba essere motivata con riferimento a specifiche esigenze che impongono l’udienza «in presenza» per garantire l’effettiva esplicazione del contraddittorio</a:t>
            </a:r>
          </a:p>
        </p:txBody>
      </p:sp>
    </p:spTree>
    <p:extLst>
      <p:ext uri="{BB962C8B-B14F-4D97-AF65-F5344CB8AC3E}">
        <p14:creationId xmlns:p14="http://schemas.microsoft.com/office/powerpoint/2010/main" val="15210046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26117A-BAA5-4CBA-9BAE-A5DDFB8E5477}"/>
              </a:ext>
            </a:extLst>
          </p:cNvPr>
          <p:cNvSpPr>
            <a:spLocks noGrp="1"/>
          </p:cNvSpPr>
          <p:nvPr>
            <p:ph type="title"/>
          </p:nvPr>
        </p:nvSpPr>
        <p:spPr/>
        <p:txBody>
          <a:bodyPr/>
          <a:lstStyle/>
          <a:p>
            <a:pPr algn="ctr"/>
            <a:r>
              <a:rPr lang="it-IT" dirty="0"/>
              <a:t>Sorte del provvedimento con cui il giudice disattende l’istanza di trattazione orale</a:t>
            </a:r>
          </a:p>
        </p:txBody>
      </p:sp>
      <p:sp>
        <p:nvSpPr>
          <p:cNvPr id="3" name="Segnaposto contenuto 2">
            <a:extLst>
              <a:ext uri="{FF2B5EF4-FFF2-40B4-BE49-F238E27FC236}">
                <a16:creationId xmlns:a16="http://schemas.microsoft.com/office/drawing/2014/main" id="{CD3020DB-B4F6-4E2A-A6FE-1607CF089C92}"/>
              </a:ext>
            </a:extLst>
          </p:cNvPr>
          <p:cNvSpPr>
            <a:spLocks noGrp="1"/>
          </p:cNvSpPr>
          <p:nvPr>
            <p:ph idx="1"/>
          </p:nvPr>
        </p:nvSpPr>
        <p:spPr/>
        <p:txBody>
          <a:bodyPr>
            <a:normAutofit fontScale="85000" lnSpcReduction="20000"/>
          </a:bodyPr>
          <a:lstStyle/>
          <a:p>
            <a:pPr algn="just"/>
            <a:r>
              <a:rPr lang="it-IT" dirty="0"/>
              <a:t>La parte potrebbe dedurre una violazione del contraddittorio</a:t>
            </a:r>
          </a:p>
          <a:p>
            <a:pPr algn="just"/>
            <a:r>
              <a:rPr lang="it-IT" dirty="0"/>
              <a:t>Questo vizio è soggetto alla regola generale secondo cui la nullità che ne deriva è sottoposta alla regola della sanatoria per raggiungimento dello scopo (art. 156, comma 3, c.p.c.) e al principio della conversione delle cause di nullità in motivi di impugnazione (art. 161, comma 1, c.p.c.)</a:t>
            </a:r>
          </a:p>
          <a:p>
            <a:pPr algn="just"/>
            <a:r>
              <a:rPr lang="it-IT" dirty="0"/>
              <a:t>In verità lo scopo non è raggiunto, perché l’udienza non si è tenuta!</a:t>
            </a:r>
          </a:p>
          <a:p>
            <a:pPr algn="just"/>
            <a:r>
              <a:rPr lang="it-IT" dirty="0"/>
              <a:t>Rimane pur sempre da considerare che il contraddittorio non è mancato, quindi la nullità è relativa (non assoluta) e pertanto deve essere eccepita in occasione della prima difesa utile (art. 157, comma 2, c.p.c.), cioè nelle note scritte</a:t>
            </a:r>
          </a:p>
          <a:p>
            <a:pPr algn="just"/>
            <a:r>
              <a:rPr lang="it-IT" dirty="0"/>
              <a:t>Se la parte deposita le note scritte senza eccepire alcunché, forse si ha addirittura rinuncia tacita a far valere il vizio </a:t>
            </a:r>
            <a:r>
              <a:rPr lang="it-IT" i="1" dirty="0"/>
              <a:t>ex </a:t>
            </a:r>
            <a:r>
              <a:rPr lang="it-IT" dirty="0"/>
              <a:t>art. 157, comma 3, c.p.c. (cfr. Cass. 3511/1979, relativa a fattispecie di partecipazione all’udienza in assenza di cancelliere)</a:t>
            </a:r>
          </a:p>
        </p:txBody>
      </p:sp>
    </p:spTree>
    <p:extLst>
      <p:ext uri="{BB962C8B-B14F-4D97-AF65-F5344CB8AC3E}">
        <p14:creationId xmlns:p14="http://schemas.microsoft.com/office/powerpoint/2010/main" val="33094579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CA5325-5636-452C-BC69-34EDEA520CDF}"/>
              </a:ext>
            </a:extLst>
          </p:cNvPr>
          <p:cNvSpPr>
            <a:spLocks noGrp="1"/>
          </p:cNvSpPr>
          <p:nvPr>
            <p:ph type="title"/>
          </p:nvPr>
        </p:nvSpPr>
        <p:spPr/>
        <p:txBody>
          <a:bodyPr/>
          <a:lstStyle/>
          <a:p>
            <a:r>
              <a:rPr lang="it-IT" dirty="0"/>
              <a:t>Sorte della sentenza pronunciata dal giudice che disattende l’istanza di trattazione orale</a:t>
            </a:r>
          </a:p>
        </p:txBody>
      </p:sp>
      <p:sp>
        <p:nvSpPr>
          <p:cNvPr id="3" name="Segnaposto contenuto 2">
            <a:extLst>
              <a:ext uri="{FF2B5EF4-FFF2-40B4-BE49-F238E27FC236}">
                <a16:creationId xmlns:a16="http://schemas.microsoft.com/office/drawing/2014/main" id="{E030CA66-E14A-45AE-A9B6-2FDCD89D9E5B}"/>
              </a:ext>
            </a:extLst>
          </p:cNvPr>
          <p:cNvSpPr>
            <a:spLocks noGrp="1"/>
          </p:cNvSpPr>
          <p:nvPr>
            <p:ph idx="1"/>
          </p:nvPr>
        </p:nvSpPr>
        <p:spPr/>
        <p:txBody>
          <a:bodyPr>
            <a:normAutofit fontScale="70000" lnSpcReduction="20000"/>
          </a:bodyPr>
          <a:lstStyle/>
          <a:p>
            <a:pPr algn="just"/>
            <a:r>
              <a:rPr lang="it-IT" dirty="0"/>
              <a:t>Cass. 28229/2017: </a:t>
            </a:r>
            <a:r>
              <a:rPr lang="it-IT" i="1" dirty="0"/>
              <a:t>«L'omessa fissazione, nel giudizio d'appello, dell'udienza di discussione orale, pur ritualmente richiesta dalla parte ex art. 352 c.p.c., non comporta necessariamente la nullità della sentenza per violazione del diritto di difesa, giacché l'art. 360, comma 1, n. 4, c.p.c., nel consentire la denuncia di vizi di attività del giudice che comportino la nullità della sentenza o del procedimento, </a:t>
            </a:r>
            <a:r>
              <a:rPr lang="it-IT" b="1" i="1" u="sng" dirty="0"/>
              <a:t>non tutela l'interesse all'astratta regolarità dell'attività giudiziaria</a:t>
            </a:r>
            <a:r>
              <a:rPr lang="it-IT" i="1" dirty="0"/>
              <a:t>, ma garantisce solo l'eliminazione del pregiudizio subito dal diritto di difesa della parte in dipendenza del denunciato "</a:t>
            </a:r>
            <a:r>
              <a:rPr lang="it-IT" i="1" dirty="0" err="1"/>
              <a:t>error</a:t>
            </a:r>
            <a:r>
              <a:rPr lang="it-IT" i="1" dirty="0"/>
              <a:t> in procedendo"; sicché, avendo la discussione della causa nel giudizio d'appello una </a:t>
            </a:r>
            <a:r>
              <a:rPr lang="it-IT" b="1" i="1" u="sng" dirty="0"/>
              <a:t>funzione meramente illustrativa</a:t>
            </a:r>
            <a:r>
              <a:rPr lang="it-IT" b="1" i="1" dirty="0"/>
              <a:t> </a:t>
            </a:r>
            <a:r>
              <a:rPr lang="it-IT" i="1" dirty="0"/>
              <a:t>delle posizioni già assunte e delle tesi già svolte nei precedenti atti difensivi e non sostitutiva delle difese scritte ex art. 190 c.p.c., per configurare una lesione del diritto di difesa non basta affermare, genericamente, che la mancata discussione ha impedito al ricorrente di esporre meglio la propria linea difensiva, essendo al contrario necessario indicare </a:t>
            </a:r>
            <a:r>
              <a:rPr lang="it-IT" b="1" i="1" u="sng" dirty="0"/>
              <a:t>quali siano gli specifici aspetti che la discussione avrebbe consentito di evidenziare o approfondire</a:t>
            </a:r>
            <a:r>
              <a:rPr lang="it-IT" i="1" dirty="0"/>
              <a:t>, colmando lacune e integrando gli argomenti ed i rilievi già contenuti nei precedenti atti difensivi»</a:t>
            </a:r>
          </a:p>
          <a:p>
            <a:pPr algn="just"/>
            <a:r>
              <a:rPr lang="it-IT" dirty="0"/>
              <a:t>Da questa sentenza si ricava anche che la pronuncia della sentenza contestuale con trattazione scritta deve essere preceduta dalle «note difensive» sul modello dell’art. 429, comma 2, c.p.c., non solo dalle «note scritte»</a:t>
            </a:r>
          </a:p>
        </p:txBody>
      </p:sp>
    </p:spTree>
    <p:extLst>
      <p:ext uri="{BB962C8B-B14F-4D97-AF65-F5344CB8AC3E}">
        <p14:creationId xmlns:p14="http://schemas.microsoft.com/office/powerpoint/2010/main" val="8774842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BC268E-B865-4FCA-9B89-CE750258A61C}"/>
              </a:ext>
            </a:extLst>
          </p:cNvPr>
          <p:cNvSpPr>
            <a:spLocks noGrp="1"/>
          </p:cNvSpPr>
          <p:nvPr>
            <p:ph type="title"/>
          </p:nvPr>
        </p:nvSpPr>
        <p:spPr/>
        <p:txBody>
          <a:bodyPr/>
          <a:lstStyle/>
          <a:p>
            <a:pPr algn="ctr"/>
            <a:r>
              <a:rPr lang="it-IT" dirty="0"/>
              <a:t>«Udienza da remoto»</a:t>
            </a:r>
          </a:p>
        </p:txBody>
      </p:sp>
      <p:sp>
        <p:nvSpPr>
          <p:cNvPr id="3" name="Segnaposto contenuto 2">
            <a:extLst>
              <a:ext uri="{FF2B5EF4-FFF2-40B4-BE49-F238E27FC236}">
                <a16:creationId xmlns:a16="http://schemas.microsoft.com/office/drawing/2014/main" id="{44264A83-28F3-401C-88AD-306133725ED0}"/>
              </a:ext>
            </a:extLst>
          </p:cNvPr>
          <p:cNvSpPr>
            <a:spLocks noGrp="1"/>
          </p:cNvSpPr>
          <p:nvPr>
            <p:ph idx="1"/>
          </p:nvPr>
        </p:nvSpPr>
        <p:spPr/>
        <p:txBody>
          <a:bodyPr>
            <a:normAutofit fontScale="85000" lnSpcReduction="20000"/>
          </a:bodyPr>
          <a:lstStyle/>
          <a:p>
            <a:pPr algn="just"/>
            <a:r>
              <a:rPr lang="it-IT" dirty="0"/>
              <a:t>Comma 7 (che è la disposizione generale, anche se viene dopo la previsione del comma 6 di cui si dirà </a:t>
            </a:r>
            <a:r>
              <a:rPr lang="it-IT" i="1" dirty="0"/>
              <a:t>infra</a:t>
            </a:r>
            <a:r>
              <a:rPr lang="it-IT" dirty="0"/>
              <a:t>): </a:t>
            </a:r>
            <a:r>
              <a:rPr lang="it-IT" i="1" dirty="0"/>
              <a:t>«Il giudice, con il </a:t>
            </a:r>
            <a:r>
              <a:rPr lang="it-IT" b="1" i="1" u="sng" dirty="0"/>
              <a:t>consenso preventivo delle parti</a:t>
            </a:r>
            <a:r>
              <a:rPr lang="it-IT" i="1" dirty="0"/>
              <a:t>, </a:t>
            </a:r>
            <a:r>
              <a:rPr lang="it-IT" b="1" i="1" u="sng" dirty="0"/>
              <a:t>può disporre</a:t>
            </a:r>
            <a:r>
              <a:rPr lang="it-IT" i="1" dirty="0"/>
              <a:t> che l’udienza civile che non richieda la presenza di soggetti diversi dai </a:t>
            </a:r>
            <a:r>
              <a:rPr lang="it-IT" b="1" i="1" u="sng" dirty="0"/>
              <a:t>difensori, dalle parti e dagli ausiliari del giudice</a:t>
            </a:r>
            <a:r>
              <a:rPr lang="it-IT" i="1" dirty="0"/>
              <a:t>, anche se finalizzata all’assunzione di informazioni presso la pubblica amministrazione, si svolga mediante </a:t>
            </a:r>
            <a:r>
              <a:rPr lang="it-IT" b="1" i="1" u="sng" dirty="0"/>
              <a:t>collegamenti audiovisivi a distanza</a:t>
            </a:r>
            <a:r>
              <a:rPr lang="it-IT" i="1" dirty="0"/>
              <a:t> individuati e regolati con provvedimento del Direttore generale dei sistemi informativi e automatizzati del Ministero della giustizia. L’udienza è tenuta con la </a:t>
            </a:r>
            <a:r>
              <a:rPr lang="it-IT" b="1" i="1" u="sng" dirty="0"/>
              <a:t>presenza del giudice nell’ufficio giudiziario</a:t>
            </a:r>
            <a:r>
              <a:rPr lang="it-IT" i="1" dirty="0"/>
              <a:t> e con modalità idonee a salvaguardare il contraddittorio e l’effettiva partecipazione delle parti. Prima dell’udienza il giudice dispone la </a:t>
            </a:r>
            <a:r>
              <a:rPr lang="it-IT" b="1" i="1" u="sng" dirty="0"/>
              <a:t>comunicazione</a:t>
            </a:r>
            <a:r>
              <a:rPr lang="it-IT" i="1" dirty="0"/>
              <a:t> ai procuratori delle parti e al pubblico ministero, se è prevista la sua partecipazione, del giorno, dell’ora e delle modalità del collegamento. All’udienza il giudice dà atto delle modalità con cui </a:t>
            </a:r>
            <a:r>
              <a:rPr lang="it-IT" b="1" i="1" u="sng" dirty="0"/>
              <a:t>accerta l’identità dei soggetti partecipanti e, ove si tratta delle parti, la loro libera volontà</a:t>
            </a:r>
            <a:r>
              <a:rPr lang="it-IT" i="1" dirty="0"/>
              <a:t>. Di questa e di tutte le ulteriori operazioni è dato atto nel processo verbale»</a:t>
            </a:r>
          </a:p>
        </p:txBody>
      </p:sp>
    </p:spTree>
    <p:extLst>
      <p:ext uri="{BB962C8B-B14F-4D97-AF65-F5344CB8AC3E}">
        <p14:creationId xmlns:p14="http://schemas.microsoft.com/office/powerpoint/2010/main" val="2977519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BF5E29F-B78B-4512-B4D4-254EA61BE064}"/>
              </a:ext>
            </a:extLst>
          </p:cNvPr>
          <p:cNvSpPr>
            <a:spLocks noGrp="1"/>
          </p:cNvSpPr>
          <p:nvPr>
            <p:ph type="title"/>
          </p:nvPr>
        </p:nvSpPr>
        <p:spPr/>
        <p:txBody>
          <a:bodyPr/>
          <a:lstStyle/>
          <a:p>
            <a:pPr algn="ctr"/>
            <a:r>
              <a:rPr lang="it-IT" dirty="0"/>
              <a:t>«Udienza da remoto» e «trattazione scritta»</a:t>
            </a:r>
          </a:p>
        </p:txBody>
      </p:sp>
      <p:sp>
        <p:nvSpPr>
          <p:cNvPr id="3" name="Segnaposto contenuto 2">
            <a:extLst>
              <a:ext uri="{FF2B5EF4-FFF2-40B4-BE49-F238E27FC236}">
                <a16:creationId xmlns:a16="http://schemas.microsoft.com/office/drawing/2014/main" id="{77EA228E-798E-4FDB-AD3D-26E5D712B972}"/>
              </a:ext>
            </a:extLst>
          </p:cNvPr>
          <p:cNvSpPr>
            <a:spLocks noGrp="1"/>
          </p:cNvSpPr>
          <p:nvPr>
            <p:ph idx="1"/>
          </p:nvPr>
        </p:nvSpPr>
        <p:spPr/>
        <p:txBody>
          <a:bodyPr>
            <a:normAutofit lnSpcReduction="10000"/>
          </a:bodyPr>
          <a:lstStyle/>
          <a:p>
            <a:pPr algn="just"/>
            <a:r>
              <a:rPr lang="it-IT" dirty="0"/>
              <a:t>Prima versione: art. 2, comma 2, lett. f) ed h), decreto-legge 8 marzo 2020, n. 11</a:t>
            </a:r>
          </a:p>
          <a:p>
            <a:pPr algn="just"/>
            <a:r>
              <a:rPr lang="it-IT" dirty="0"/>
              <a:t>Poi: art. 83, comma 7, lettere f) ed h), D.L. 18/2020, </a:t>
            </a:r>
            <a:r>
              <a:rPr lang="it-IT" dirty="0" err="1"/>
              <a:t>conv</a:t>
            </a:r>
            <a:r>
              <a:rPr lang="it-IT" dirty="0"/>
              <a:t>. con modificazioni in legge 24 aprile 2020, n. 27 (in vigore dal 30.4.2020) e ulteriormente modificato dal D.L. 30 aprile 2020, n. 28 (in vigore dal 1.5.2020)</a:t>
            </a:r>
          </a:p>
          <a:p>
            <a:pPr algn="just"/>
            <a:r>
              <a:rPr lang="it-IT" dirty="0"/>
              <a:t>La legge n. 70 del 2020, di conversione del D.L. 28/2020, ha riportato al 30 giugno 2020 – in luogo del 31 luglio 2020 – la data di conclusione della fase emergenziale nel settore della giustizia</a:t>
            </a:r>
          </a:p>
          <a:p>
            <a:pPr algn="just"/>
            <a:r>
              <a:rPr lang="it-IT" dirty="0"/>
              <a:t>Poi è intervenuta la legge di conversione del decreto rilancio (legge 77/2020)</a:t>
            </a:r>
          </a:p>
          <a:p>
            <a:endParaRPr lang="it-IT" dirty="0"/>
          </a:p>
        </p:txBody>
      </p:sp>
    </p:spTree>
    <p:extLst>
      <p:ext uri="{BB962C8B-B14F-4D97-AF65-F5344CB8AC3E}">
        <p14:creationId xmlns:p14="http://schemas.microsoft.com/office/powerpoint/2010/main" val="4012422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4FF7D4-AA5E-49B9-82CC-96E0B4C467C3}"/>
              </a:ext>
            </a:extLst>
          </p:cNvPr>
          <p:cNvSpPr>
            <a:spLocks noGrp="1"/>
          </p:cNvSpPr>
          <p:nvPr>
            <p:ph type="title"/>
          </p:nvPr>
        </p:nvSpPr>
        <p:spPr/>
        <p:txBody>
          <a:bodyPr/>
          <a:lstStyle/>
          <a:p>
            <a:pPr algn="ctr"/>
            <a:r>
              <a:rPr lang="it-IT" dirty="0"/>
              <a:t>Riflessioni</a:t>
            </a:r>
          </a:p>
        </p:txBody>
      </p:sp>
      <p:sp>
        <p:nvSpPr>
          <p:cNvPr id="3" name="Segnaposto contenuto 2">
            <a:extLst>
              <a:ext uri="{FF2B5EF4-FFF2-40B4-BE49-F238E27FC236}">
                <a16:creationId xmlns:a16="http://schemas.microsoft.com/office/drawing/2014/main" id="{168D86E3-8DC5-4199-BC27-4A07E35DDBE5}"/>
              </a:ext>
            </a:extLst>
          </p:cNvPr>
          <p:cNvSpPr>
            <a:spLocks noGrp="1"/>
          </p:cNvSpPr>
          <p:nvPr>
            <p:ph idx="1"/>
          </p:nvPr>
        </p:nvSpPr>
        <p:spPr/>
        <p:txBody>
          <a:bodyPr>
            <a:normAutofit fontScale="77500" lnSpcReduction="20000"/>
          </a:bodyPr>
          <a:lstStyle/>
          <a:p>
            <a:pPr algn="just"/>
            <a:r>
              <a:rPr lang="it-IT" dirty="0"/>
              <a:t>Ambito di applicazione invariato, salvo quanto si dirà </a:t>
            </a:r>
            <a:r>
              <a:rPr lang="it-IT" i="1" dirty="0"/>
              <a:t>infra</a:t>
            </a:r>
            <a:r>
              <a:rPr lang="it-IT" dirty="0"/>
              <a:t> su consenso preventivo delle parti: udienze con parti, difensori e ausiliari (questi ultimi, in un primo tempo esclusi)</a:t>
            </a:r>
          </a:p>
          <a:p>
            <a:pPr algn="just"/>
            <a:r>
              <a:rPr lang="it-IT" dirty="0"/>
              <a:t>Collegamenti audiovisivi mediante applicativi individuati dal DGSIA (cfr. quanto detto nelle prime diapositive)</a:t>
            </a:r>
          </a:p>
          <a:p>
            <a:pPr algn="just"/>
            <a:r>
              <a:rPr lang="it-IT" dirty="0"/>
              <a:t>Confermata, per il giudice, la presenza obbligatoria in ufficio (ma vedi </a:t>
            </a:r>
            <a:r>
              <a:rPr lang="it-IT" i="1" dirty="0"/>
              <a:t>infra</a:t>
            </a:r>
            <a:r>
              <a:rPr lang="it-IT" dirty="0"/>
              <a:t>: decreto ristori)</a:t>
            </a:r>
          </a:p>
          <a:p>
            <a:pPr algn="just"/>
            <a:r>
              <a:rPr lang="it-IT" dirty="0"/>
              <a:t>Ma da dove si collega la parte? Vedi comma 6 …</a:t>
            </a:r>
          </a:p>
          <a:p>
            <a:pPr algn="just"/>
            <a:r>
              <a:rPr lang="it-IT" dirty="0"/>
              <a:t>Non viene previsto termine minimo per la comunicazione (proposta protocollo CSM contempla preavviso minimo di 7 giorni)</a:t>
            </a:r>
          </a:p>
          <a:p>
            <a:pPr algn="just"/>
            <a:r>
              <a:rPr lang="it-IT" dirty="0"/>
              <a:t>Accertamento identità e libera volontà: proposta protocollo CSM prevede più ragionevolmente che il giudice: 1)«prende atto della dichiarazione di identità» dei difensori e delle parti; 2) </a:t>
            </a:r>
            <a:r>
              <a:rPr lang="it-IT" i="1" dirty="0"/>
              <a:t>«prende atto della espressa dichiarazione dei difensori delle parti in merito alle modalità di partecipazione della parte assistita al momento dell’udienza» </a:t>
            </a:r>
            <a:r>
              <a:rPr lang="it-IT" dirty="0"/>
              <a:t>nonché delle dichiarazioni relative all’assenza di collegamenti con terzi e della «non presenza fisica» di terzi</a:t>
            </a:r>
          </a:p>
          <a:p>
            <a:endParaRPr lang="it-IT" dirty="0"/>
          </a:p>
          <a:p>
            <a:endParaRPr lang="it-IT" dirty="0"/>
          </a:p>
        </p:txBody>
      </p:sp>
    </p:spTree>
    <p:extLst>
      <p:ext uri="{BB962C8B-B14F-4D97-AF65-F5344CB8AC3E}">
        <p14:creationId xmlns:p14="http://schemas.microsoft.com/office/powerpoint/2010/main" val="4078011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017F0D7-E7E8-437C-910A-1B19436A518C}"/>
              </a:ext>
            </a:extLst>
          </p:cNvPr>
          <p:cNvSpPr>
            <a:spLocks noGrp="1"/>
          </p:cNvSpPr>
          <p:nvPr>
            <p:ph type="title"/>
          </p:nvPr>
        </p:nvSpPr>
        <p:spPr/>
        <p:txBody>
          <a:bodyPr/>
          <a:lstStyle/>
          <a:p>
            <a:pPr algn="ctr"/>
            <a:r>
              <a:rPr lang="it-IT" dirty="0"/>
              <a:t>Novità</a:t>
            </a:r>
          </a:p>
        </p:txBody>
      </p:sp>
      <p:sp>
        <p:nvSpPr>
          <p:cNvPr id="3" name="Segnaposto contenuto 2">
            <a:extLst>
              <a:ext uri="{FF2B5EF4-FFF2-40B4-BE49-F238E27FC236}">
                <a16:creationId xmlns:a16="http://schemas.microsoft.com/office/drawing/2014/main" id="{45D15474-BD3B-4FCB-A14A-AC67439B0153}"/>
              </a:ext>
            </a:extLst>
          </p:cNvPr>
          <p:cNvSpPr>
            <a:spLocks noGrp="1"/>
          </p:cNvSpPr>
          <p:nvPr>
            <p:ph idx="1"/>
          </p:nvPr>
        </p:nvSpPr>
        <p:spPr/>
        <p:txBody>
          <a:bodyPr>
            <a:normAutofit fontScale="92500"/>
          </a:bodyPr>
          <a:lstStyle/>
          <a:p>
            <a:pPr algn="just"/>
            <a:r>
              <a:rPr lang="it-IT" dirty="0"/>
              <a:t>Udienza da remoto solo </a:t>
            </a:r>
            <a:r>
              <a:rPr lang="it-IT" i="1" dirty="0"/>
              <a:t>«con il consenso preventivo delle parti»</a:t>
            </a:r>
            <a:r>
              <a:rPr lang="it-IT" dirty="0"/>
              <a:t>: limite al potere giudiziale di direzione del procedimento (cfr. già citato art. 175 c.p.c.) per tutelare apprezzabili esigenze che forse avrebbero potuto essere salvaguardate con la possibilità di formulare opposizione per motivi oggettivi, come nel primo Protocollo d’intesa di Ivrea</a:t>
            </a:r>
            <a:endParaRPr lang="it-IT" i="1" dirty="0"/>
          </a:p>
          <a:p>
            <a:pPr algn="just"/>
            <a:r>
              <a:rPr lang="it-IT" dirty="0"/>
              <a:t>A dispetto del tenore letterale della legge, sembra sufficiente il consenso dei difensori, che ben potrebbe essere acquisito in udienza e verbalizzato contestualmente all’indicazione della data del rinvio (prassi in tal senso)</a:t>
            </a:r>
          </a:p>
          <a:p>
            <a:pPr algn="just"/>
            <a:r>
              <a:rPr lang="it-IT" dirty="0"/>
              <a:t>Pur in presenza del consenso preventivo, il giudice </a:t>
            </a:r>
            <a:r>
              <a:rPr lang="it-IT" i="1" dirty="0"/>
              <a:t>«può disporre»</a:t>
            </a:r>
            <a:r>
              <a:rPr lang="it-IT" dirty="0"/>
              <a:t>: si </a:t>
            </a:r>
            <a:r>
              <a:rPr lang="it-IT" dirty="0" err="1"/>
              <a:t>riespande</a:t>
            </a:r>
            <a:r>
              <a:rPr lang="it-IT" dirty="0"/>
              <a:t> il potere di direzione del procedimento?</a:t>
            </a:r>
            <a:endParaRPr lang="it-IT" i="1" dirty="0"/>
          </a:p>
        </p:txBody>
      </p:sp>
    </p:spTree>
    <p:extLst>
      <p:ext uri="{BB962C8B-B14F-4D97-AF65-F5344CB8AC3E}">
        <p14:creationId xmlns:p14="http://schemas.microsoft.com/office/powerpoint/2010/main" val="31515023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3B5BEA-8495-499D-A504-CB136C573AE2}"/>
              </a:ext>
            </a:extLst>
          </p:cNvPr>
          <p:cNvSpPr>
            <a:spLocks noGrp="1"/>
          </p:cNvSpPr>
          <p:nvPr>
            <p:ph type="title"/>
          </p:nvPr>
        </p:nvSpPr>
        <p:spPr/>
        <p:txBody>
          <a:bodyPr/>
          <a:lstStyle/>
          <a:p>
            <a:pPr algn="ctr"/>
            <a:r>
              <a:rPr lang="it-IT" dirty="0"/>
              <a:t>Novità ancor più dirompente</a:t>
            </a:r>
          </a:p>
        </p:txBody>
      </p:sp>
      <p:sp>
        <p:nvSpPr>
          <p:cNvPr id="3" name="Segnaposto contenuto 2">
            <a:extLst>
              <a:ext uri="{FF2B5EF4-FFF2-40B4-BE49-F238E27FC236}">
                <a16:creationId xmlns:a16="http://schemas.microsoft.com/office/drawing/2014/main" id="{01553AE4-A99D-441D-BEAD-353226B7B6EB}"/>
              </a:ext>
            </a:extLst>
          </p:cNvPr>
          <p:cNvSpPr>
            <a:spLocks noGrp="1"/>
          </p:cNvSpPr>
          <p:nvPr>
            <p:ph idx="1"/>
          </p:nvPr>
        </p:nvSpPr>
        <p:spPr/>
        <p:txBody>
          <a:bodyPr>
            <a:normAutofit fontScale="85000" lnSpcReduction="10000"/>
          </a:bodyPr>
          <a:lstStyle/>
          <a:p>
            <a:pPr algn="just"/>
            <a:r>
              <a:rPr lang="it-IT" dirty="0"/>
              <a:t>Comma 6: </a:t>
            </a:r>
            <a:r>
              <a:rPr lang="it-IT" i="1" dirty="0"/>
              <a:t>«La partecipazione alle udienze civili di una o più parti o di uno o più difensori può avvenire, </a:t>
            </a:r>
            <a:r>
              <a:rPr lang="it-IT" b="1" i="1" u="sng" dirty="0"/>
              <a:t>su istanza dell’interessato</a:t>
            </a:r>
            <a:r>
              <a:rPr lang="it-IT" i="1" dirty="0"/>
              <a:t>, mediante collegamenti audiovisivi a distanza, individuati e regolati con provvedimento del Direttore generale dei sistemi informativi e automatizzati del Ministero della giustizia. La parte può partecipare all’udienza solo dalla </a:t>
            </a:r>
            <a:r>
              <a:rPr lang="it-IT" b="1" i="1" u="sng" dirty="0"/>
              <a:t>medesima postazione</a:t>
            </a:r>
            <a:r>
              <a:rPr lang="it-IT" i="1" dirty="0"/>
              <a:t> da cui si collega il difensore. Lo svolgimento dell’udienza deve in ogni caso avvenire con modalità idonee a </a:t>
            </a:r>
            <a:r>
              <a:rPr lang="it-IT" b="1" i="1" u="sng" dirty="0"/>
              <a:t>salvaguardare il contraddittorio</a:t>
            </a:r>
            <a:r>
              <a:rPr lang="it-IT" i="1" dirty="0"/>
              <a:t> e </a:t>
            </a:r>
            <a:r>
              <a:rPr lang="it-IT" b="1" i="1" u="sng" dirty="0"/>
              <a:t>l’effettiva partecipazione</a:t>
            </a:r>
            <a:r>
              <a:rPr lang="it-IT" i="1" dirty="0"/>
              <a:t>. L’istanza di partecipazione mediante collegamento a distanza è depositata </a:t>
            </a:r>
            <a:r>
              <a:rPr lang="it-IT" b="1" i="1" u="sng" dirty="0"/>
              <a:t>almeno quindici giorni prima della data fissata per lo svolgimento dell’udienza</a:t>
            </a:r>
            <a:r>
              <a:rPr lang="it-IT" i="1" dirty="0"/>
              <a:t>. Il giudice dispone la comunicazione alle parti dell’istanza, dell’ora e delle modalità del collegamento </a:t>
            </a:r>
            <a:r>
              <a:rPr lang="it-IT" b="1" i="1" u="sng" dirty="0"/>
              <a:t>almeno cinque giorni prima dell’udienza</a:t>
            </a:r>
            <a:r>
              <a:rPr lang="it-IT" i="1" dirty="0"/>
              <a:t>. All’udienza il giudice dà atto a verbale delle modalità con cui accerta l’identità dei soggetti partecipanti a distanza e, ove si tratta delle parti, la loro libera volontà. Di tutte le ulteriori operazioni è dato atto nel processo verbale»</a:t>
            </a:r>
          </a:p>
        </p:txBody>
      </p:sp>
    </p:spTree>
    <p:extLst>
      <p:ext uri="{BB962C8B-B14F-4D97-AF65-F5344CB8AC3E}">
        <p14:creationId xmlns:p14="http://schemas.microsoft.com/office/powerpoint/2010/main" val="1985606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328B13-1119-44DE-922A-1FF00389351F}"/>
              </a:ext>
            </a:extLst>
          </p:cNvPr>
          <p:cNvSpPr>
            <a:spLocks noGrp="1"/>
          </p:cNvSpPr>
          <p:nvPr>
            <p:ph type="title"/>
          </p:nvPr>
        </p:nvSpPr>
        <p:spPr/>
        <p:txBody>
          <a:bodyPr/>
          <a:lstStyle/>
          <a:p>
            <a:pPr algn="ctr"/>
            <a:r>
              <a:rPr lang="it-IT" dirty="0"/>
              <a:t>Riflessioni…</a:t>
            </a:r>
          </a:p>
        </p:txBody>
      </p:sp>
      <p:sp>
        <p:nvSpPr>
          <p:cNvPr id="3" name="Segnaposto contenuto 2">
            <a:extLst>
              <a:ext uri="{FF2B5EF4-FFF2-40B4-BE49-F238E27FC236}">
                <a16:creationId xmlns:a16="http://schemas.microsoft.com/office/drawing/2014/main" id="{4692E685-947B-4AD6-84FD-043D7CC49698}"/>
              </a:ext>
            </a:extLst>
          </p:cNvPr>
          <p:cNvSpPr>
            <a:spLocks noGrp="1"/>
          </p:cNvSpPr>
          <p:nvPr>
            <p:ph idx="1"/>
          </p:nvPr>
        </p:nvSpPr>
        <p:spPr/>
        <p:txBody>
          <a:bodyPr>
            <a:normAutofit fontScale="62500" lnSpcReduction="20000"/>
          </a:bodyPr>
          <a:lstStyle/>
          <a:p>
            <a:pPr algn="just"/>
            <a:r>
              <a:rPr lang="it-IT" dirty="0"/>
              <a:t>Su istanza del difensore o della parte, ma se l’istanza proviene dalla parte non può che essere veicolata dal difensore</a:t>
            </a:r>
          </a:p>
          <a:p>
            <a:pPr algn="just"/>
            <a:r>
              <a:rPr lang="it-IT" dirty="0"/>
              <a:t>Comunque la parte deve collegarsi dalla medesima postazione da cui si collega il difensore: in questo senso pare recepita l’indicazione di molti protocolli; quello del CSM ammetteva la possibilità di collegamenti da postazioni distinte. Ma nel caso del comma 7 non viene detto nulla: rimane questa possibilità?</a:t>
            </a:r>
          </a:p>
          <a:p>
            <a:pPr algn="just"/>
            <a:r>
              <a:rPr lang="it-IT" dirty="0"/>
              <a:t>In questo caso c’è una regolamentazione della tempistica: istanza 15 giorni prima, comunicazione del giudice 5 giorni prima. Ma cosa succede se l’altra parte si oppone? Prima ancora: l’altra parte può opporsi? Dal tenore della legge sembra di no … ma evidentemente la risposta è affermativa</a:t>
            </a:r>
          </a:p>
          <a:p>
            <a:pPr algn="just"/>
            <a:r>
              <a:rPr lang="it-IT" dirty="0"/>
              <a:t>Perché in questo caso non è ribadita l’obbligatorietà della presenza in ufficio del giudice? Problema superato con decreto ristori</a:t>
            </a:r>
          </a:p>
          <a:p>
            <a:pPr algn="just"/>
            <a:r>
              <a:rPr lang="it-IT" dirty="0"/>
              <a:t>Perché non viene ripetuta la formula limitativa «classica» (</a:t>
            </a:r>
            <a:r>
              <a:rPr lang="it-IT" i="1" dirty="0"/>
              <a:t>«udienza civile che non richieda la presenza di soggetti diversi dai difensori, dalle parti e dagli ausiliari del giudice»</a:t>
            </a:r>
            <a:r>
              <a:rPr lang="it-IT" dirty="0"/>
              <a:t>)?</a:t>
            </a:r>
          </a:p>
          <a:p>
            <a:pPr algn="just"/>
            <a:r>
              <a:rPr lang="it-IT" dirty="0"/>
              <a:t>Si legittima l’udienza mista (in parte in presenza, in parte da remoto). Problemi di allestimento dell’ufficio del giudice (doppio schermo, doppia </a:t>
            </a:r>
            <a:r>
              <a:rPr lang="it-IT" i="1" dirty="0"/>
              <a:t>webcam</a:t>
            </a:r>
            <a:r>
              <a:rPr lang="it-IT" dirty="0"/>
              <a:t>, doppio microfono, pena </a:t>
            </a:r>
            <a:r>
              <a:rPr lang="it-IT" i="1" dirty="0"/>
              <a:t>vulnus</a:t>
            </a:r>
            <a:r>
              <a:rPr lang="it-IT" dirty="0"/>
              <a:t> al contraddittorio) e probabili ricadute negative sull’organizzazione delle udienze (l’udienza da remoto richiede un tempo di trattazione più dilatato)</a:t>
            </a:r>
          </a:p>
        </p:txBody>
      </p:sp>
    </p:spTree>
    <p:extLst>
      <p:ext uri="{BB962C8B-B14F-4D97-AF65-F5344CB8AC3E}">
        <p14:creationId xmlns:p14="http://schemas.microsoft.com/office/powerpoint/2010/main" val="2730909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1A1945-0DA9-46AA-B25E-20D96399E33B}"/>
              </a:ext>
            </a:extLst>
          </p:cNvPr>
          <p:cNvSpPr>
            <a:spLocks noGrp="1"/>
          </p:cNvSpPr>
          <p:nvPr>
            <p:ph type="title"/>
          </p:nvPr>
        </p:nvSpPr>
        <p:spPr/>
        <p:txBody>
          <a:bodyPr/>
          <a:lstStyle/>
          <a:p>
            <a:pPr algn="ctr"/>
            <a:r>
              <a:rPr lang="it-IT" dirty="0"/>
              <a:t>Possibili soluzioni</a:t>
            </a:r>
          </a:p>
        </p:txBody>
      </p:sp>
      <p:sp>
        <p:nvSpPr>
          <p:cNvPr id="3" name="Segnaposto contenuto 2">
            <a:extLst>
              <a:ext uri="{FF2B5EF4-FFF2-40B4-BE49-F238E27FC236}">
                <a16:creationId xmlns:a16="http://schemas.microsoft.com/office/drawing/2014/main" id="{3290417A-762D-4D75-9FDB-4EA0E4F68249}"/>
              </a:ext>
            </a:extLst>
          </p:cNvPr>
          <p:cNvSpPr>
            <a:spLocks noGrp="1"/>
          </p:cNvSpPr>
          <p:nvPr>
            <p:ph idx="1"/>
          </p:nvPr>
        </p:nvSpPr>
        <p:spPr/>
        <p:txBody>
          <a:bodyPr/>
          <a:lstStyle/>
          <a:p>
            <a:pPr algn="just"/>
            <a:r>
              <a:rPr lang="it-IT" dirty="0"/>
              <a:t>Il giudice «dispone la comunicazione alle parti», quindi sembra vincolato dalla richiesta dell’interessato</a:t>
            </a:r>
          </a:p>
          <a:p>
            <a:pPr algn="just"/>
            <a:r>
              <a:rPr lang="it-IT" dirty="0"/>
              <a:t>In realtà nella prima parte dell’articolo si legge che la partecipazione all’udienza </a:t>
            </a:r>
            <a:r>
              <a:rPr lang="it-IT" i="1" dirty="0"/>
              <a:t>«può avvenire»</a:t>
            </a:r>
            <a:r>
              <a:rPr lang="it-IT" dirty="0"/>
              <a:t> mediante collegamenti a distanza: probabilmente si può fare leva su questa locuzione per sostenere che il potere di direzione del procedimento di cui all’art. 175 c.p.c. rimane intatto, di talché il giudice può </a:t>
            </a:r>
            <a:r>
              <a:rPr lang="it-IT" b="1" u="sng" dirty="0"/>
              <a:t>motivatamente</a:t>
            </a:r>
            <a:r>
              <a:rPr lang="it-IT" dirty="0"/>
              <a:t> disattendere l’istanza</a:t>
            </a:r>
          </a:p>
          <a:p>
            <a:pPr algn="just"/>
            <a:r>
              <a:rPr lang="it-IT" dirty="0"/>
              <a:t>Il motivo più ricorrente è che il giudice non dispone delle attrezzature informatiche necessarie per salvaguardare il contraddittorio nell’ambito dell’udienza mista</a:t>
            </a:r>
          </a:p>
        </p:txBody>
      </p:sp>
    </p:spTree>
    <p:extLst>
      <p:ext uri="{BB962C8B-B14F-4D97-AF65-F5344CB8AC3E}">
        <p14:creationId xmlns:p14="http://schemas.microsoft.com/office/powerpoint/2010/main" val="2227131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03B46B-69BF-4830-BF64-F879120B2E38}"/>
              </a:ext>
            </a:extLst>
          </p:cNvPr>
          <p:cNvSpPr>
            <a:spLocks noGrp="1"/>
          </p:cNvSpPr>
          <p:nvPr>
            <p:ph type="title"/>
          </p:nvPr>
        </p:nvSpPr>
        <p:spPr/>
        <p:txBody>
          <a:bodyPr/>
          <a:lstStyle/>
          <a:p>
            <a:pPr algn="ctr"/>
            <a:r>
              <a:rPr lang="it-IT" dirty="0"/>
              <a:t>Infine: recepimento della prassi del «giuramento cartolare» del CTU</a:t>
            </a:r>
          </a:p>
        </p:txBody>
      </p:sp>
      <p:sp>
        <p:nvSpPr>
          <p:cNvPr id="3" name="Segnaposto contenuto 2">
            <a:extLst>
              <a:ext uri="{FF2B5EF4-FFF2-40B4-BE49-F238E27FC236}">
                <a16:creationId xmlns:a16="http://schemas.microsoft.com/office/drawing/2014/main" id="{1E77CF3B-4F61-4AEF-9B25-3EC03C8A0232}"/>
              </a:ext>
            </a:extLst>
          </p:cNvPr>
          <p:cNvSpPr>
            <a:spLocks noGrp="1"/>
          </p:cNvSpPr>
          <p:nvPr>
            <p:ph idx="1"/>
          </p:nvPr>
        </p:nvSpPr>
        <p:spPr/>
        <p:txBody>
          <a:bodyPr/>
          <a:lstStyle/>
          <a:p>
            <a:pPr algn="just"/>
            <a:r>
              <a:rPr lang="it-IT" dirty="0"/>
              <a:t>Comma 8: </a:t>
            </a:r>
            <a:r>
              <a:rPr lang="it-IT" i="1" dirty="0"/>
              <a:t>«</a:t>
            </a:r>
            <a:r>
              <a:rPr lang="it-IT" b="1" i="1" u="sng" dirty="0"/>
              <a:t>In luogo dell’udienza</a:t>
            </a:r>
            <a:r>
              <a:rPr lang="it-IT" i="1" dirty="0"/>
              <a:t> fissata per il giuramento del consulente tecnico d’ufficio ai sensi dell’articolo 193 del codice di procedura civile, il giudice può disporre che il consulente, </a:t>
            </a:r>
            <a:r>
              <a:rPr lang="it-IT" b="1" i="1" u="sng" dirty="0"/>
              <a:t>prima di procedere all’inizio delle operazioni peritali</a:t>
            </a:r>
            <a:r>
              <a:rPr lang="it-IT" i="1" dirty="0"/>
              <a:t>, presti giuramento di bene e fedelmente adempiere alle funzioni affidate con </a:t>
            </a:r>
            <a:r>
              <a:rPr lang="it-IT" b="1" i="1" u="sng" dirty="0"/>
              <a:t>dichiarazione sottoscritta con firma digitale da depositare nel fascicolo telematico</a:t>
            </a:r>
            <a:r>
              <a:rPr lang="it-IT" i="1" dirty="0"/>
              <a:t>»</a:t>
            </a:r>
            <a:endParaRPr lang="it-IT" dirty="0"/>
          </a:p>
        </p:txBody>
      </p:sp>
    </p:spTree>
    <p:extLst>
      <p:ext uri="{BB962C8B-B14F-4D97-AF65-F5344CB8AC3E}">
        <p14:creationId xmlns:p14="http://schemas.microsoft.com/office/powerpoint/2010/main" val="4133903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C80C44-49A6-4F14-A38D-4F802622F176}"/>
              </a:ext>
            </a:extLst>
          </p:cNvPr>
          <p:cNvSpPr>
            <a:spLocks noGrp="1"/>
          </p:cNvSpPr>
          <p:nvPr>
            <p:ph type="title"/>
          </p:nvPr>
        </p:nvSpPr>
        <p:spPr/>
        <p:txBody>
          <a:bodyPr/>
          <a:lstStyle/>
          <a:p>
            <a:pPr algn="ctr"/>
            <a:r>
              <a:rPr lang="it-IT" dirty="0"/>
              <a:t>Riflessioni…</a:t>
            </a:r>
          </a:p>
        </p:txBody>
      </p:sp>
      <p:sp>
        <p:nvSpPr>
          <p:cNvPr id="3" name="Segnaposto contenuto 2">
            <a:extLst>
              <a:ext uri="{FF2B5EF4-FFF2-40B4-BE49-F238E27FC236}">
                <a16:creationId xmlns:a16="http://schemas.microsoft.com/office/drawing/2014/main" id="{99D9ADE5-6590-42C7-B729-06D9DA9881A0}"/>
              </a:ext>
            </a:extLst>
          </p:cNvPr>
          <p:cNvSpPr>
            <a:spLocks noGrp="1"/>
          </p:cNvSpPr>
          <p:nvPr>
            <p:ph idx="1"/>
          </p:nvPr>
        </p:nvSpPr>
        <p:spPr/>
        <p:txBody>
          <a:bodyPr>
            <a:normAutofit fontScale="85000" lnSpcReduction="10000"/>
          </a:bodyPr>
          <a:lstStyle/>
          <a:p>
            <a:r>
              <a:rPr lang="it-IT" dirty="0"/>
              <a:t>Problemi di compatibilità con il SICID</a:t>
            </a:r>
          </a:p>
          <a:p>
            <a:pPr algn="just"/>
            <a:r>
              <a:rPr lang="it-IT" dirty="0"/>
              <a:t>Modalità del «giuramento telematico»: se si fissa udienza cartolare, i difensori possono nominare CTP e formulare osservazioni al quesito nelle note scritte. Il verbale dell’udienza figurata verrà depositato dal giudice con un «allegato» in calce (il modulo per il giuramento telematico del CTU); dopo l’udienza, il verbale con il modulo in calce verrà inviato al CTU tramite PEC ; il modulo dovrà essere sottoscritto dal CTU e da lui depositato telematicamente</a:t>
            </a:r>
          </a:p>
          <a:p>
            <a:pPr algn="just"/>
            <a:r>
              <a:rPr lang="it-IT" dirty="0"/>
              <a:t>In verità: udienza in presenza a rigore necessaria, perché la norma non sembra estendere la trattazione scritta oltre il suo ambito di applicazione naturale (che è quello delle udienze con i soli difensori). Bisogna valorizzare la </a:t>
            </a:r>
            <a:r>
              <a:rPr lang="it-IT" i="1" dirty="0"/>
              <a:t>ratio legis</a:t>
            </a:r>
            <a:endParaRPr lang="it-IT" dirty="0"/>
          </a:p>
          <a:p>
            <a:pPr algn="just"/>
            <a:r>
              <a:rPr lang="it-IT" dirty="0"/>
              <a:t>Non viene riprodotta la lett. h-</a:t>
            </a:r>
            <a:r>
              <a:rPr lang="it-IT" i="1" dirty="0"/>
              <a:t>bis</a:t>
            </a:r>
            <a:r>
              <a:rPr lang="it-IT" dirty="0"/>
              <a:t> dell’art. 83, comma 7, che prevedeva (con vigenza al 30 giugno 2020) </a:t>
            </a:r>
            <a:r>
              <a:rPr lang="it-IT" i="1" dirty="0"/>
              <a:t>«lo svolgimento dell'attività degli ausiliari del giudice con collegamenti da remoto»</a:t>
            </a:r>
          </a:p>
        </p:txBody>
      </p:sp>
    </p:spTree>
    <p:extLst>
      <p:ext uri="{BB962C8B-B14F-4D97-AF65-F5344CB8AC3E}">
        <p14:creationId xmlns:p14="http://schemas.microsoft.com/office/powerpoint/2010/main" val="30191550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87845B-04AD-4369-B744-F4D4F566C72D}"/>
              </a:ext>
            </a:extLst>
          </p:cNvPr>
          <p:cNvSpPr>
            <a:spLocks noGrp="1"/>
          </p:cNvSpPr>
          <p:nvPr>
            <p:ph type="title"/>
          </p:nvPr>
        </p:nvSpPr>
        <p:spPr/>
        <p:txBody>
          <a:bodyPr/>
          <a:lstStyle/>
          <a:p>
            <a:pPr algn="ctr"/>
            <a:r>
              <a:rPr lang="it-IT" dirty="0"/>
              <a:t>Il decreto ristori</a:t>
            </a:r>
          </a:p>
        </p:txBody>
      </p:sp>
      <p:sp>
        <p:nvSpPr>
          <p:cNvPr id="3" name="Segnaposto contenuto 2">
            <a:extLst>
              <a:ext uri="{FF2B5EF4-FFF2-40B4-BE49-F238E27FC236}">
                <a16:creationId xmlns:a16="http://schemas.microsoft.com/office/drawing/2014/main" id="{C3E68E0C-B2E4-469E-BABF-669DD3C11928}"/>
              </a:ext>
            </a:extLst>
          </p:cNvPr>
          <p:cNvSpPr>
            <a:spLocks noGrp="1"/>
          </p:cNvSpPr>
          <p:nvPr>
            <p:ph idx="1"/>
          </p:nvPr>
        </p:nvSpPr>
        <p:spPr/>
        <p:txBody>
          <a:bodyPr/>
          <a:lstStyle/>
          <a:p>
            <a:pPr algn="just"/>
            <a:r>
              <a:rPr lang="it-IT" dirty="0"/>
              <a:t>Decreto-legge 28 ottobre 2020, n. 137 (Ulteriori misure urgenti in materia di tutela della salute, sostegno ai lavoratori e alle imprese, giustizia e sicurezza, connesse all'emergenza epidemiologica da COVID-19)</a:t>
            </a:r>
          </a:p>
          <a:p>
            <a:pPr algn="just"/>
            <a:r>
              <a:rPr lang="it-IT" dirty="0"/>
              <a:t>Entrata in vigore del provvedimento: 29/10/2020</a:t>
            </a:r>
          </a:p>
          <a:p>
            <a:pPr algn="just"/>
            <a:r>
              <a:rPr lang="it-IT" dirty="0"/>
              <a:t>Convertito con modificazioni dalla L. 18 dicembre 2020, n. 176</a:t>
            </a:r>
          </a:p>
        </p:txBody>
      </p:sp>
    </p:spTree>
    <p:extLst>
      <p:ext uri="{BB962C8B-B14F-4D97-AF65-F5344CB8AC3E}">
        <p14:creationId xmlns:p14="http://schemas.microsoft.com/office/powerpoint/2010/main" val="15104133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3DDB01F-D5B8-4CB6-9CCA-C77F1D0AE232}"/>
              </a:ext>
            </a:extLst>
          </p:cNvPr>
          <p:cNvSpPr>
            <a:spLocks noGrp="1"/>
          </p:cNvSpPr>
          <p:nvPr>
            <p:ph type="title"/>
          </p:nvPr>
        </p:nvSpPr>
        <p:spPr/>
        <p:txBody>
          <a:bodyPr/>
          <a:lstStyle/>
          <a:p>
            <a:pPr algn="ctr"/>
            <a:r>
              <a:rPr lang="it-IT" dirty="0"/>
              <a:t>Funzione di collegamento del decreto ristori</a:t>
            </a:r>
          </a:p>
        </p:txBody>
      </p:sp>
      <p:sp>
        <p:nvSpPr>
          <p:cNvPr id="3" name="Segnaposto contenuto 2">
            <a:extLst>
              <a:ext uri="{FF2B5EF4-FFF2-40B4-BE49-F238E27FC236}">
                <a16:creationId xmlns:a16="http://schemas.microsoft.com/office/drawing/2014/main" id="{E1E19256-B580-4732-BA6B-FA32D240F7CA}"/>
              </a:ext>
            </a:extLst>
          </p:cNvPr>
          <p:cNvSpPr>
            <a:spLocks noGrp="1"/>
          </p:cNvSpPr>
          <p:nvPr>
            <p:ph idx="1"/>
          </p:nvPr>
        </p:nvSpPr>
        <p:spPr/>
        <p:txBody>
          <a:bodyPr>
            <a:normAutofit fontScale="92500" lnSpcReduction="10000"/>
          </a:bodyPr>
          <a:lstStyle/>
          <a:p>
            <a:pPr algn="just"/>
            <a:r>
              <a:rPr lang="it-IT" dirty="0"/>
              <a:t>Art. 23, comma 1: «Dalla data di entrata in vigore del presente decreto e fino alla scadenza del termine di cui all'articolo 1 del decreto legge 25 marzo 2020, n. 19, convertito, con modificazioni, dalla legge 22 maggio 2020, n. 35 si applicano le disposizioni di cui ai commi ((da 2 a 9-ter)). Resta ferma ((fino alla scadenza del medesimo termine)) l'applicazione delle disposizioni di cui all'articolo 221 del decreto legge 19 maggio 2020, n. 34, convertito, con modificazioni, dalla legge 17 luglio 2020, n. 77 ove non espressamente derogate dalle disposizioni del presente articolo»</a:t>
            </a:r>
          </a:p>
          <a:p>
            <a:pPr algn="just"/>
            <a:r>
              <a:rPr lang="it-IT" dirty="0"/>
              <a:t>Prorogato al 30 aprile 2021 il termine dello stato di emergenza previsto dal D.L. 19/2020 (cfr. art. 1, comma 1, decreto-legge 14 gennaio 2021, n. 2) e dunque anche il termine finale del periodo nel quale si applicano le disposizioni previste nei commi da 2 a </a:t>
            </a:r>
            <a:r>
              <a:rPr lang="it-IT" i="1" dirty="0"/>
              <a:t>9-ter</a:t>
            </a:r>
            <a:r>
              <a:rPr lang="it-IT" dirty="0"/>
              <a:t> dell’art. 23 del decreto ristori e dall’art. 221 del decreto rilancio</a:t>
            </a:r>
          </a:p>
        </p:txBody>
      </p:sp>
    </p:spTree>
    <p:extLst>
      <p:ext uri="{BB962C8B-B14F-4D97-AF65-F5344CB8AC3E}">
        <p14:creationId xmlns:p14="http://schemas.microsoft.com/office/powerpoint/2010/main" val="14017261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F794B5-6538-454B-9BF9-9C05C89BC52A}"/>
              </a:ext>
            </a:extLst>
          </p:cNvPr>
          <p:cNvSpPr>
            <a:spLocks noGrp="1"/>
          </p:cNvSpPr>
          <p:nvPr>
            <p:ph type="title"/>
          </p:nvPr>
        </p:nvSpPr>
        <p:spPr/>
        <p:txBody>
          <a:bodyPr/>
          <a:lstStyle/>
          <a:p>
            <a:pPr algn="ctr"/>
            <a:r>
              <a:rPr lang="it-IT" dirty="0"/>
              <a:t>Norme processuali del decreto ristori</a:t>
            </a:r>
          </a:p>
        </p:txBody>
      </p:sp>
      <p:sp>
        <p:nvSpPr>
          <p:cNvPr id="3" name="Segnaposto contenuto 2">
            <a:extLst>
              <a:ext uri="{FF2B5EF4-FFF2-40B4-BE49-F238E27FC236}">
                <a16:creationId xmlns:a16="http://schemas.microsoft.com/office/drawing/2014/main" id="{3BAD70A7-ABE8-4C63-B0C0-B3A92413EDD9}"/>
              </a:ext>
            </a:extLst>
          </p:cNvPr>
          <p:cNvSpPr>
            <a:spLocks noGrp="1"/>
          </p:cNvSpPr>
          <p:nvPr>
            <p:ph idx="1"/>
          </p:nvPr>
        </p:nvSpPr>
        <p:spPr/>
        <p:txBody>
          <a:bodyPr>
            <a:normAutofit fontScale="85000" lnSpcReduction="10000"/>
          </a:bodyPr>
          <a:lstStyle/>
          <a:p>
            <a:pPr algn="just"/>
            <a:r>
              <a:rPr lang="it-IT" dirty="0"/>
              <a:t>Comma 6 dell’art. 23: «Il giudice può disporre che le udienze civili in materia di </a:t>
            </a:r>
            <a:r>
              <a:rPr lang="it-IT" b="1" u="sng" dirty="0"/>
              <a:t>separazione consensuale</a:t>
            </a:r>
            <a:r>
              <a:rPr lang="it-IT" dirty="0"/>
              <a:t> di cui all'articolo 711 del codice di procedura civile e di </a:t>
            </a:r>
            <a:r>
              <a:rPr lang="it-IT" b="1" u="sng" dirty="0"/>
              <a:t>divorzio congiunto</a:t>
            </a:r>
            <a:r>
              <a:rPr lang="it-IT" dirty="0"/>
              <a:t> di cui all'articolo 9 della legge 1 dicembre 1970, n. 898 siano sostituite dal deposito telematico di </a:t>
            </a:r>
            <a:r>
              <a:rPr lang="it-IT" b="1" u="sng" dirty="0"/>
              <a:t>note scritte</a:t>
            </a:r>
            <a:r>
              <a:rPr lang="it-IT" dirty="0"/>
              <a:t> di cui all'articolo 221, comma 4, del decreto legge 19 maggio 2020, n. 34, convertito, con modificazioni, dalla legge 17 luglio 2020, n. 77, nel caso in cui tutte le parti che avrebbero diritto a partecipare all'udienza vi </a:t>
            </a:r>
            <a:r>
              <a:rPr lang="it-IT" b="1" u="sng" dirty="0"/>
              <a:t>rinuncino espressamente</a:t>
            </a:r>
            <a:r>
              <a:rPr lang="it-IT" dirty="0"/>
              <a:t> con comunicazione, depositata almeno quindici giorni prima dell'udienza, nella quale dichiarano di essere a </a:t>
            </a:r>
            <a:r>
              <a:rPr lang="it-IT" b="1" u="sng" dirty="0"/>
              <a:t>conoscenza</a:t>
            </a:r>
            <a:r>
              <a:rPr lang="it-IT" dirty="0"/>
              <a:t> delle norme processuali che prevedono la partecipazione all'udienza, di aver </a:t>
            </a:r>
            <a:r>
              <a:rPr lang="it-IT" b="1" u="sng" dirty="0"/>
              <a:t>aderito liberamente</a:t>
            </a:r>
            <a:r>
              <a:rPr lang="it-IT" dirty="0"/>
              <a:t> alla possibilità di rinunciare alla partecipazione all'udienza, di </a:t>
            </a:r>
            <a:r>
              <a:rPr lang="it-IT" b="1" u="sng" dirty="0"/>
              <a:t>confermare le conclusioni</a:t>
            </a:r>
            <a:r>
              <a:rPr lang="it-IT" dirty="0"/>
              <a:t> rassegnate nel ricorso e, nei giudizi di separazione e divorzio, di </a:t>
            </a:r>
            <a:r>
              <a:rPr lang="it-IT" b="1" u="sng" dirty="0"/>
              <a:t>non volersi conciliare</a:t>
            </a:r>
            <a:r>
              <a:rPr lang="it-IT" dirty="0"/>
              <a:t>»</a:t>
            </a:r>
          </a:p>
          <a:p>
            <a:pPr algn="just"/>
            <a:r>
              <a:rPr lang="it-IT" dirty="0"/>
              <a:t>Il comma 7 del medesimo articolo prevede che «il giudice può partecipare  all'udienza da remoto anche da un </a:t>
            </a:r>
            <a:r>
              <a:rPr lang="it-IT" b="1" u="sng" dirty="0"/>
              <a:t>luogo diverso dall'ufficio giudiziario</a:t>
            </a:r>
            <a:r>
              <a:rPr lang="it-IT" dirty="0"/>
              <a:t>»</a:t>
            </a:r>
          </a:p>
        </p:txBody>
      </p:sp>
    </p:spTree>
    <p:extLst>
      <p:ext uri="{BB962C8B-B14F-4D97-AF65-F5344CB8AC3E}">
        <p14:creationId xmlns:p14="http://schemas.microsoft.com/office/powerpoint/2010/main" val="29345073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97AC12-5569-4C57-BF45-463440F4EA9F}"/>
              </a:ext>
            </a:extLst>
          </p:cNvPr>
          <p:cNvSpPr>
            <a:spLocks noGrp="1"/>
          </p:cNvSpPr>
          <p:nvPr>
            <p:ph type="title"/>
          </p:nvPr>
        </p:nvSpPr>
        <p:spPr/>
        <p:txBody>
          <a:bodyPr/>
          <a:lstStyle/>
          <a:p>
            <a:pPr algn="ctr"/>
            <a:r>
              <a:rPr lang="it-IT" dirty="0"/>
              <a:t>«Udienza da remoto»</a:t>
            </a:r>
          </a:p>
        </p:txBody>
      </p:sp>
      <p:sp>
        <p:nvSpPr>
          <p:cNvPr id="3" name="Segnaposto contenuto 2">
            <a:extLst>
              <a:ext uri="{FF2B5EF4-FFF2-40B4-BE49-F238E27FC236}">
                <a16:creationId xmlns:a16="http://schemas.microsoft.com/office/drawing/2014/main" id="{086CD63A-42DE-4691-91EC-572157DC096B}"/>
              </a:ext>
            </a:extLst>
          </p:cNvPr>
          <p:cNvSpPr>
            <a:spLocks noGrp="1"/>
          </p:cNvSpPr>
          <p:nvPr>
            <p:ph idx="1"/>
          </p:nvPr>
        </p:nvSpPr>
        <p:spPr/>
        <p:txBody>
          <a:bodyPr>
            <a:normAutofit fontScale="77500" lnSpcReduction="20000"/>
          </a:bodyPr>
          <a:lstStyle/>
          <a:p>
            <a:pPr algn="just"/>
            <a:r>
              <a:rPr lang="it-IT" dirty="0"/>
              <a:t>7. Per assicurare le finalità di cui al comma 6, i capi degli uffici giudiziari possono adottare le seguenti misure: </a:t>
            </a:r>
          </a:p>
          <a:p>
            <a:pPr algn="just"/>
            <a:r>
              <a:rPr lang="it-IT" dirty="0"/>
              <a:t>…</a:t>
            </a:r>
          </a:p>
          <a:p>
            <a:pPr algn="just"/>
            <a:r>
              <a:rPr lang="it-IT" dirty="0"/>
              <a:t>f) la previsione dello svolgimento delle udienze civili che non richiedono la presenza di soggetti diversi dai difensori e </a:t>
            </a:r>
            <a:r>
              <a:rPr lang="it-IT" i="1" dirty="0"/>
              <a:t>dalle parti e dagli ausiliari del giudice, anche se finalizzate all'assunzione di informazioni presso la pubblica amministrazione</a:t>
            </a:r>
            <a:r>
              <a:rPr lang="it-IT" dirty="0"/>
              <a:t> mediante collegamenti da remoto individuati e regolati con provvedimento del Direttore generale dei sistemi informativi e automatizzati del Ministero della giustizia. Lo svolgimento dell’udienza deve in ogni caso avvenire </a:t>
            </a:r>
            <a:r>
              <a:rPr lang="it-IT" b="1" i="1" dirty="0"/>
              <a:t>con la presenza del giudice nell'ufficio giudiziario e</a:t>
            </a:r>
            <a:r>
              <a:rPr lang="it-IT" b="1" dirty="0"/>
              <a:t> </a:t>
            </a:r>
            <a:r>
              <a:rPr lang="it-IT" dirty="0"/>
              <a:t>con modalità idonee a salvaguardare il contraddittorio e l'effettiva partecipazione delle parti. Prima dell’udienza il giudice fa comunicare ai procuratori delle parti e al pubblico ministero, se è prevista la sua partecipazione, giorno, ora e modalità̀ di collegamento. All’udienza il giudice dà atto a verbale delle modalità con cui si accerta dell’identità dei soggetti partecipanti e, ove trattasi di parti, della loro libera volontà̀. Di tutte le ulteriori operazioni è dato atto nel processo verbale.</a:t>
            </a:r>
          </a:p>
        </p:txBody>
      </p:sp>
    </p:spTree>
    <p:extLst>
      <p:ext uri="{BB962C8B-B14F-4D97-AF65-F5344CB8AC3E}">
        <p14:creationId xmlns:p14="http://schemas.microsoft.com/office/powerpoint/2010/main" val="130928482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85A6F6-8547-4B75-81C1-53A8317811C4}"/>
              </a:ext>
            </a:extLst>
          </p:cNvPr>
          <p:cNvSpPr>
            <a:spLocks noGrp="1"/>
          </p:cNvSpPr>
          <p:nvPr>
            <p:ph type="title"/>
          </p:nvPr>
        </p:nvSpPr>
        <p:spPr/>
        <p:txBody>
          <a:bodyPr/>
          <a:lstStyle/>
          <a:p>
            <a:pPr algn="ctr"/>
            <a:r>
              <a:rPr lang="it-IT" dirty="0"/>
              <a:t>Formula esecutiva telematica</a:t>
            </a:r>
          </a:p>
        </p:txBody>
      </p:sp>
      <p:sp>
        <p:nvSpPr>
          <p:cNvPr id="3" name="Segnaposto contenuto 2">
            <a:extLst>
              <a:ext uri="{FF2B5EF4-FFF2-40B4-BE49-F238E27FC236}">
                <a16:creationId xmlns:a16="http://schemas.microsoft.com/office/drawing/2014/main" id="{59F33FA3-ABDB-4F06-A4FA-DFE229FA2CBD}"/>
              </a:ext>
            </a:extLst>
          </p:cNvPr>
          <p:cNvSpPr>
            <a:spLocks noGrp="1"/>
          </p:cNvSpPr>
          <p:nvPr>
            <p:ph idx="1"/>
          </p:nvPr>
        </p:nvSpPr>
        <p:spPr/>
        <p:txBody>
          <a:bodyPr>
            <a:normAutofit fontScale="62500" lnSpcReduction="20000"/>
          </a:bodyPr>
          <a:lstStyle/>
          <a:p>
            <a:pPr marL="0" indent="0">
              <a:buNone/>
            </a:pPr>
            <a:r>
              <a:rPr lang="it-IT" dirty="0"/>
              <a:t>In sede di conversione del decreto ristori, è stato introdotto – nel corpo dell’art. 23 sopra citato – il seguente comma 9-</a:t>
            </a:r>
            <a:r>
              <a:rPr lang="it-IT" i="1" dirty="0"/>
              <a:t>bis</a:t>
            </a:r>
            <a:r>
              <a:rPr lang="it-IT" dirty="0"/>
              <a:t>:</a:t>
            </a:r>
          </a:p>
          <a:p>
            <a:pPr algn="just"/>
            <a:r>
              <a:rPr lang="it-IT" dirty="0"/>
              <a:t>«La copia esecutiva delle sentenze e degli altri provvedimenti dell'autorità giudiziaria di cui all'articolo 475 del codice di procedura civile può essere rilasciata dal cancelliere in forma di documento informatico previa istanza, da depositare in modalità telematica, della parte a favore della quale fu pronunciato il provvedimento. La copia esecutiva di cui al primo periodo consiste in un documento informatico contenente la copia, anche per immagine, della sentenza o del provvedimento del giudice, in calce ai quali sono aggiunte l'intestazione e la formula di cui all'articolo 475, terzo comma, del codice di procedura civile e l'indicazione della parte a favore della quale la spedizione è fatta. Il documento informatico così formato è sottoscritto digitalmente dal cancelliere. La firma digitale del cancelliere tiene luogo, ai sensi dell'articolo 24, comma 2, del codice dell'amministrazione digitale, di cui al decreto legislativo 7 marzo 2005, n. 82, del sigillo previsto dall'articolo 153, primo comma, secondo periodo, delle disposizioni per l'attuazione del codice di procedura civile e disposizioni transitorie, di cui al regio decreto 18 dicembre 1941, n. 1368. Il difensore o il dipendente di cui si avvale la pubblica amministrazione per stare in giudizio possono estrarre dal fascicolo informatico il duplicato e la copia analogica o informatica della copia esecutiva in forma di documento informatico. Le copie analogiche e informatiche, anche per immagine, della copia esecutiva in forma di documento informatico estratte dal fascicolo informatico e munite dell'attestazione di conformità a norma dell'articolo 16-undecies del decreto-legge 18 ottobre 2012, n. 179, convertito, con modificazioni, dalla legge 17 dicembre 2012, n. 221, equivalgono all'originale»</a:t>
            </a:r>
          </a:p>
        </p:txBody>
      </p:sp>
    </p:spTree>
    <p:extLst>
      <p:ext uri="{BB962C8B-B14F-4D97-AF65-F5344CB8AC3E}">
        <p14:creationId xmlns:p14="http://schemas.microsoft.com/office/powerpoint/2010/main" val="35312903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9F8D20-7B2F-4394-AE76-1C63A2253F67}"/>
              </a:ext>
            </a:extLst>
          </p:cNvPr>
          <p:cNvSpPr>
            <a:spLocks noGrp="1"/>
          </p:cNvSpPr>
          <p:nvPr>
            <p:ph type="title"/>
          </p:nvPr>
        </p:nvSpPr>
        <p:spPr/>
        <p:txBody>
          <a:bodyPr/>
          <a:lstStyle/>
          <a:p>
            <a:pPr algn="ctr"/>
            <a:r>
              <a:rPr lang="it-IT" dirty="0"/>
              <a:t>Cenni alle «misure di contenimento»</a:t>
            </a:r>
          </a:p>
        </p:txBody>
      </p:sp>
      <p:sp>
        <p:nvSpPr>
          <p:cNvPr id="3" name="Segnaposto contenuto 2">
            <a:extLst>
              <a:ext uri="{FF2B5EF4-FFF2-40B4-BE49-F238E27FC236}">
                <a16:creationId xmlns:a16="http://schemas.microsoft.com/office/drawing/2014/main" id="{926D889E-F884-4BED-8301-1AF69374AF24}"/>
              </a:ext>
            </a:extLst>
          </p:cNvPr>
          <p:cNvSpPr>
            <a:spLocks noGrp="1"/>
          </p:cNvSpPr>
          <p:nvPr>
            <p:ph idx="1"/>
          </p:nvPr>
        </p:nvSpPr>
        <p:spPr/>
        <p:txBody>
          <a:bodyPr>
            <a:normAutofit fontScale="92500" lnSpcReduction="20000"/>
          </a:bodyPr>
          <a:lstStyle/>
          <a:p>
            <a:pPr marL="0" indent="0">
              <a:buNone/>
            </a:pPr>
            <a:r>
              <a:rPr lang="it-IT" dirty="0"/>
              <a:t>Art. 3 del decreto-legge 23 febbraio 2020, n. 6, introdotto dall’art. 91 del D.L. 17 marzo 2020, n. 18, </a:t>
            </a:r>
            <a:r>
              <a:rPr lang="it-IT" dirty="0" err="1"/>
              <a:t>conv</a:t>
            </a:r>
            <a:r>
              <a:rPr lang="it-IT" dirty="0"/>
              <a:t>. dalla legge 24 aprile 2020, n. 27:</a:t>
            </a:r>
          </a:p>
          <a:p>
            <a:pPr algn="just"/>
            <a:r>
              <a:rPr lang="it-IT" dirty="0"/>
              <a:t>Comma 6-</a:t>
            </a:r>
            <a:r>
              <a:rPr lang="it-IT" i="1" dirty="0"/>
              <a:t>bis</a:t>
            </a:r>
            <a:r>
              <a:rPr lang="it-IT" dirty="0"/>
              <a:t>: «Il rispetto delle misure di contenimento di cui al presente decreto è sempre valutato ai fini dell'esclusione, ai sensi e per gli effetti degli articoli 1218 e 1223 del codice civile, della responsabilità del debitore, anche relativamente all'applicazione di eventuali decadenze o penali connesse a ritardati o omessi adempimenti»</a:t>
            </a:r>
          </a:p>
          <a:p>
            <a:pPr algn="just"/>
            <a:r>
              <a:rPr lang="it-IT" dirty="0"/>
              <a:t>Comma 6-</a:t>
            </a:r>
            <a:r>
              <a:rPr lang="it-IT" i="1" dirty="0"/>
              <a:t>ter</a:t>
            </a:r>
            <a:r>
              <a:rPr lang="it-IT" dirty="0"/>
              <a:t>: «Nelle controversie in materia di obbligazioni contrattuali, nelle quali il rispetto delle misure di contenimento di cui al presente decreto, o comunque disposte durante l'emergenza epidemiologica da COVID-19 sulla base di disposizioni successive, può essere valutato ai sensi del comma 6-</a:t>
            </a:r>
            <a:r>
              <a:rPr lang="it-IT" i="1" dirty="0"/>
              <a:t>bis</a:t>
            </a:r>
            <a:r>
              <a:rPr lang="it-IT" dirty="0"/>
              <a:t>, il preventivo esperimento del procedimento di mediazione ai sensi del comma 1-</a:t>
            </a:r>
            <a:r>
              <a:rPr lang="it-IT" i="1" dirty="0"/>
              <a:t>bis</a:t>
            </a:r>
            <a:r>
              <a:rPr lang="it-IT" dirty="0"/>
              <a:t> dell'articolo 5 del decreto legislativo 4  marzo 2010, n. 28, costituisce condizione di procedibilità della domanda»</a:t>
            </a:r>
          </a:p>
        </p:txBody>
      </p:sp>
    </p:spTree>
    <p:extLst>
      <p:ext uri="{BB962C8B-B14F-4D97-AF65-F5344CB8AC3E}">
        <p14:creationId xmlns:p14="http://schemas.microsoft.com/office/powerpoint/2010/main" val="913785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7A06C75-DBD4-4240-A50D-2D0E3FA197AE}"/>
              </a:ext>
            </a:extLst>
          </p:cNvPr>
          <p:cNvSpPr>
            <a:spLocks noGrp="1"/>
          </p:cNvSpPr>
          <p:nvPr>
            <p:ph type="title"/>
          </p:nvPr>
        </p:nvSpPr>
        <p:spPr/>
        <p:txBody>
          <a:bodyPr/>
          <a:lstStyle/>
          <a:p>
            <a:pPr algn="ctr"/>
            <a:r>
              <a:rPr lang="it-IT" dirty="0"/>
              <a:t>Brevi riflessioni</a:t>
            </a:r>
          </a:p>
        </p:txBody>
      </p:sp>
      <p:sp>
        <p:nvSpPr>
          <p:cNvPr id="3" name="Segnaposto contenuto 2">
            <a:extLst>
              <a:ext uri="{FF2B5EF4-FFF2-40B4-BE49-F238E27FC236}">
                <a16:creationId xmlns:a16="http://schemas.microsoft.com/office/drawing/2014/main" id="{A7976470-BE59-4F16-B994-AEFAF60E389B}"/>
              </a:ext>
            </a:extLst>
          </p:cNvPr>
          <p:cNvSpPr>
            <a:spLocks noGrp="1"/>
          </p:cNvSpPr>
          <p:nvPr>
            <p:ph idx="1"/>
          </p:nvPr>
        </p:nvSpPr>
        <p:spPr/>
        <p:txBody>
          <a:bodyPr/>
          <a:lstStyle/>
          <a:p>
            <a:pPr algn="just"/>
            <a:r>
              <a:rPr lang="it-IT" dirty="0"/>
              <a:t>Il necessario rispetto delle misure di contenimento può determinare la non imputabilità al debitore della causa dell’impossibilità della prestazione </a:t>
            </a:r>
            <a:r>
              <a:rPr lang="it-IT" i="1" dirty="0"/>
              <a:t>ex </a:t>
            </a:r>
            <a:r>
              <a:rPr lang="it-IT" dirty="0"/>
              <a:t>art. 1218 c.c. (</a:t>
            </a:r>
            <a:r>
              <a:rPr lang="it-IT" i="1" dirty="0"/>
              <a:t>factum </a:t>
            </a:r>
            <a:r>
              <a:rPr lang="it-IT" i="1" dirty="0" err="1"/>
              <a:t>principis</a:t>
            </a:r>
            <a:r>
              <a:rPr lang="it-IT" dirty="0"/>
              <a:t>) oppure escludere il nesso di causalità rilevante </a:t>
            </a:r>
            <a:r>
              <a:rPr lang="it-IT" i="1" dirty="0"/>
              <a:t>ex </a:t>
            </a:r>
            <a:r>
              <a:rPr lang="it-IT" dirty="0"/>
              <a:t>art. 1223 c.c.</a:t>
            </a:r>
          </a:p>
          <a:p>
            <a:pPr algn="just"/>
            <a:r>
              <a:rPr lang="it-IT" dirty="0"/>
              <a:t>Ipotesi di mediazione obbligatoria il cui presupposto appare configurato troppo genericamente, se si pone mente al fatto che le condizioni di procedibilità costituiscono eccezioni al diritto di agire in giudizio di cui all’art. 24 Cost. e quindi sono di stretta interpretazione</a:t>
            </a:r>
          </a:p>
        </p:txBody>
      </p:sp>
    </p:spTree>
    <p:extLst>
      <p:ext uri="{BB962C8B-B14F-4D97-AF65-F5344CB8AC3E}">
        <p14:creationId xmlns:p14="http://schemas.microsoft.com/office/powerpoint/2010/main" val="2468030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0D0DED-F302-4517-BAB2-8CF2532AF78A}"/>
              </a:ext>
            </a:extLst>
          </p:cNvPr>
          <p:cNvSpPr>
            <a:spLocks noGrp="1"/>
          </p:cNvSpPr>
          <p:nvPr>
            <p:ph type="title"/>
          </p:nvPr>
        </p:nvSpPr>
        <p:spPr/>
        <p:txBody>
          <a:bodyPr/>
          <a:lstStyle/>
          <a:p>
            <a:pPr algn="ctr"/>
            <a:r>
              <a:rPr lang="it-IT" dirty="0"/>
              <a:t>Mediazione e conciliazione in epoca Covid-19</a:t>
            </a:r>
          </a:p>
        </p:txBody>
      </p:sp>
      <p:sp>
        <p:nvSpPr>
          <p:cNvPr id="3" name="Segnaposto contenuto 2">
            <a:extLst>
              <a:ext uri="{FF2B5EF4-FFF2-40B4-BE49-F238E27FC236}">
                <a16:creationId xmlns:a16="http://schemas.microsoft.com/office/drawing/2014/main" id="{E6E7DE5E-5488-40BF-A52A-9C436AFCD4F1}"/>
              </a:ext>
            </a:extLst>
          </p:cNvPr>
          <p:cNvSpPr>
            <a:spLocks noGrp="1"/>
          </p:cNvSpPr>
          <p:nvPr>
            <p:ph idx="1"/>
          </p:nvPr>
        </p:nvSpPr>
        <p:spPr/>
        <p:txBody>
          <a:bodyPr>
            <a:normAutofit fontScale="85000" lnSpcReduction="10000"/>
          </a:bodyPr>
          <a:lstStyle/>
          <a:p>
            <a:pPr marL="0" indent="0">
              <a:buNone/>
            </a:pPr>
            <a:r>
              <a:rPr lang="it-IT" dirty="0"/>
              <a:t>Restando in tema:</a:t>
            </a:r>
          </a:p>
          <a:p>
            <a:pPr algn="just"/>
            <a:r>
              <a:rPr lang="it-IT" dirty="0"/>
              <a:t>Art. 83, comma 20-</a:t>
            </a:r>
            <a:r>
              <a:rPr lang="it-IT" i="1" dirty="0"/>
              <a:t>bis</a:t>
            </a:r>
            <a:r>
              <a:rPr lang="it-IT" dirty="0"/>
              <a:t>, D.L. 18/2020, convertito con legge 70/2020: incontri di mediazione in via telematica, ma solo con il preventivo consenso di tutte le parti; ai fini dell’esecutività, sottoscrizione digitale di mediatore e avvocati</a:t>
            </a:r>
          </a:p>
          <a:p>
            <a:pPr algn="just"/>
            <a:r>
              <a:rPr lang="it-IT" dirty="0"/>
              <a:t>Introduzione del nuovo secondo comma dell’art. 88 disp. att. c.p.c. da parte dello stesso D.L. 18/2020 (art. 3, comma 1-</a:t>
            </a:r>
            <a:r>
              <a:rPr lang="it-IT" i="1" dirty="0"/>
              <a:t>bis</a:t>
            </a:r>
            <a:r>
              <a:rPr lang="it-IT" dirty="0"/>
              <a:t>) : «Quando il verbale di udienza, contenente gli accordi di cui al primo comma ovvero un verbale di conciliazione ai sensi degli articoli 185 e 420 del codice, è redatto con strumenti informatici, della sottoscrizione delle parti, del cancelliere e dei difensori tiene luogo apposita dichiarazione del giudice che tali soggetti </a:t>
            </a:r>
            <a:r>
              <a:rPr lang="it-IT" i="1" dirty="0"/>
              <a:t>(anche cancelliere e difensori?, n.d.r.)</a:t>
            </a:r>
            <a:r>
              <a:rPr lang="it-IT" dirty="0"/>
              <a:t>, resi pienamente edotti del contenuto degli accordi, li hanno accettati. Il verbale di conciliazione recante tale dichiarazione ha valore di titolo esecutivo e gli stessi effetti della conciliazione sottoscritta in udienza»</a:t>
            </a:r>
          </a:p>
          <a:p>
            <a:pPr algn="just"/>
            <a:endParaRPr lang="it-IT" dirty="0"/>
          </a:p>
          <a:p>
            <a:endParaRPr lang="it-IT" dirty="0"/>
          </a:p>
          <a:p>
            <a:endParaRPr lang="it-IT" dirty="0"/>
          </a:p>
        </p:txBody>
      </p:sp>
    </p:spTree>
    <p:extLst>
      <p:ext uri="{BB962C8B-B14F-4D97-AF65-F5344CB8AC3E}">
        <p14:creationId xmlns:p14="http://schemas.microsoft.com/office/powerpoint/2010/main" val="1984765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3D002C7-963F-4B0A-B943-C0DF5ED3D6FB}"/>
              </a:ext>
            </a:extLst>
          </p:cNvPr>
          <p:cNvSpPr>
            <a:spLocks noGrp="1"/>
          </p:cNvSpPr>
          <p:nvPr>
            <p:ph type="title"/>
          </p:nvPr>
        </p:nvSpPr>
        <p:spPr/>
        <p:txBody>
          <a:bodyPr/>
          <a:lstStyle/>
          <a:p>
            <a:pPr algn="ctr"/>
            <a:r>
              <a:rPr lang="it-IT" dirty="0"/>
              <a:t>Il Protocollo d’intesa di Ivrea del 17/12/2020</a:t>
            </a:r>
          </a:p>
        </p:txBody>
      </p:sp>
      <p:sp>
        <p:nvSpPr>
          <p:cNvPr id="3" name="Segnaposto contenuto 2">
            <a:extLst>
              <a:ext uri="{FF2B5EF4-FFF2-40B4-BE49-F238E27FC236}">
                <a16:creationId xmlns:a16="http://schemas.microsoft.com/office/drawing/2014/main" id="{E4EA3CB3-C2B9-4DBA-A445-F5C6E20D16B9}"/>
              </a:ext>
            </a:extLst>
          </p:cNvPr>
          <p:cNvSpPr>
            <a:spLocks noGrp="1"/>
          </p:cNvSpPr>
          <p:nvPr>
            <p:ph idx="1"/>
          </p:nvPr>
        </p:nvSpPr>
        <p:spPr/>
        <p:txBody>
          <a:bodyPr>
            <a:normAutofit/>
          </a:bodyPr>
          <a:lstStyle/>
          <a:p>
            <a:pPr marL="0" indent="0">
              <a:buNone/>
            </a:pPr>
            <a:r>
              <a:rPr lang="it-IT" dirty="0"/>
              <a:t>Disciplina della trattazione scritta:</a:t>
            </a:r>
          </a:p>
          <a:p>
            <a:pPr algn="just"/>
            <a:r>
              <a:rPr lang="it-IT" dirty="0"/>
              <a:t>Il termine finale – all’epoca: 31 gennaio 2021 – vale per l’adozione del decreto del giudice, purché la trattazione scritta avvenga entro il 30 aprile 2021 (più lungimiranti del legislatore?)</a:t>
            </a:r>
          </a:p>
          <a:p>
            <a:pPr algn="just"/>
            <a:r>
              <a:rPr lang="it-IT" dirty="0"/>
              <a:t>Lo stesso per le udienze già fissate e da convertire</a:t>
            </a:r>
          </a:p>
          <a:p>
            <a:pPr algn="just"/>
            <a:r>
              <a:rPr lang="it-IT" dirty="0"/>
              <a:t>Nel provvedimento di fissazione dell’udienza il giudice specifica che le deduzioni difensive eccedenti il contenuto fisiologico delle “note scritte” non verranno prese in considerazione</a:t>
            </a:r>
          </a:p>
          <a:p>
            <a:endParaRPr lang="it-IT" dirty="0"/>
          </a:p>
        </p:txBody>
      </p:sp>
    </p:spTree>
    <p:extLst>
      <p:ext uri="{BB962C8B-B14F-4D97-AF65-F5344CB8AC3E}">
        <p14:creationId xmlns:p14="http://schemas.microsoft.com/office/powerpoint/2010/main" val="7541359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EE729E-ECAE-46A8-BF13-C88CBA981E7B}"/>
              </a:ext>
            </a:extLst>
          </p:cNvPr>
          <p:cNvSpPr>
            <a:spLocks noGrp="1"/>
          </p:cNvSpPr>
          <p:nvPr>
            <p:ph type="title"/>
          </p:nvPr>
        </p:nvSpPr>
        <p:spPr/>
        <p:txBody>
          <a:bodyPr/>
          <a:lstStyle/>
          <a:p>
            <a:r>
              <a:rPr lang="it-IT" dirty="0"/>
              <a:t>Ancora sulla trattazione scritta nel Protocollo</a:t>
            </a:r>
          </a:p>
        </p:txBody>
      </p:sp>
      <p:sp>
        <p:nvSpPr>
          <p:cNvPr id="3" name="Segnaposto contenuto 2">
            <a:extLst>
              <a:ext uri="{FF2B5EF4-FFF2-40B4-BE49-F238E27FC236}">
                <a16:creationId xmlns:a16="http://schemas.microsoft.com/office/drawing/2014/main" id="{32507287-C7E3-4713-9818-27132543F419}"/>
              </a:ext>
            </a:extLst>
          </p:cNvPr>
          <p:cNvSpPr>
            <a:spLocks noGrp="1"/>
          </p:cNvSpPr>
          <p:nvPr>
            <p:ph idx="1"/>
          </p:nvPr>
        </p:nvSpPr>
        <p:spPr/>
        <p:txBody>
          <a:bodyPr>
            <a:normAutofit fontScale="85000" lnSpcReduction="20000"/>
          </a:bodyPr>
          <a:lstStyle/>
          <a:p>
            <a:pPr algn="just"/>
            <a:r>
              <a:rPr lang="it-IT" dirty="0"/>
              <a:t>La prima udienza di comparizione e trattazione </a:t>
            </a:r>
            <a:r>
              <a:rPr lang="it-IT" i="1" dirty="0"/>
              <a:t>ex </a:t>
            </a:r>
            <a:r>
              <a:rPr lang="it-IT" dirty="0"/>
              <a:t>art. 183 c.p.c. potrà essere celebrata mediante trattazione scritta (perché una contraria previsione pattizia sarebbe </a:t>
            </a:r>
            <a:r>
              <a:rPr lang="it-IT" i="1" dirty="0"/>
              <a:t>contra </a:t>
            </a:r>
            <a:r>
              <a:rPr lang="it-IT" i="1" dirty="0" err="1"/>
              <a:t>legem</a:t>
            </a:r>
            <a:r>
              <a:rPr lang="it-IT" dirty="0"/>
              <a:t>), ma, visto che il convenuto ha la facoltà di costituirsi fino all’udienza (benché solo in forma telematica, alla luce dell’art. 221, comma 3, D.L. 34/2020), il giudice – qualora ciò accada – rinvierà la causa ad altra data per i medesimi incombenti. In tal caso, il difensore del convenuto costituitosi </a:t>
            </a:r>
            <a:r>
              <a:rPr lang="it-IT" i="1" dirty="0"/>
              <a:t>in limine </a:t>
            </a:r>
            <a:r>
              <a:rPr lang="it-IT" i="1" dirty="0" err="1"/>
              <a:t>litis</a:t>
            </a:r>
            <a:r>
              <a:rPr lang="it-IT" dirty="0"/>
              <a:t> in forma telematica ed eventualmente comparso di persona in udienza si limiterà a prendere atto del rinvio. La nuova udienza </a:t>
            </a:r>
            <a:r>
              <a:rPr lang="it-IT" i="1" dirty="0"/>
              <a:t>ex </a:t>
            </a:r>
            <a:r>
              <a:rPr lang="it-IT" dirty="0"/>
              <a:t>art. 183 c.p.c. verrà fissata al più presto, compatibilmente con il carico del ruolo del giudice titolare del fascicolo</a:t>
            </a:r>
          </a:p>
          <a:p>
            <a:pPr algn="just"/>
            <a:r>
              <a:rPr lang="it-IT" dirty="0"/>
              <a:t>Ammissione prove: trattazione scritta oppure adozione dell’ordinanza fuori udienza (dopo il deposito delle memorie), secondo il modello già previsto dall’art. 183, comma 7, c.p.c. ma «desueto». </a:t>
            </a:r>
            <a:r>
              <a:rPr lang="it-IT"/>
              <a:t>Nel secondo </a:t>
            </a:r>
            <a:r>
              <a:rPr lang="it-IT" dirty="0"/>
              <a:t>caso: udienza figurata per esigenze di SICID; il giudice ha il potere-dovere di tenere conto delle preclusioni già maturate (il protocollo fa esplicito riferimento alla terza memoria, ma vale in generale)</a:t>
            </a:r>
          </a:p>
        </p:txBody>
      </p:sp>
    </p:spTree>
    <p:extLst>
      <p:ext uri="{BB962C8B-B14F-4D97-AF65-F5344CB8AC3E}">
        <p14:creationId xmlns:p14="http://schemas.microsoft.com/office/powerpoint/2010/main" val="14581046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7E4DEF-0F59-4E4A-88C5-387513D839F9}"/>
              </a:ext>
            </a:extLst>
          </p:cNvPr>
          <p:cNvSpPr>
            <a:spLocks noGrp="1"/>
          </p:cNvSpPr>
          <p:nvPr>
            <p:ph type="title"/>
          </p:nvPr>
        </p:nvSpPr>
        <p:spPr/>
        <p:txBody>
          <a:bodyPr/>
          <a:lstStyle/>
          <a:p>
            <a:pPr algn="ctr"/>
            <a:r>
              <a:rPr lang="it-IT" dirty="0"/>
              <a:t>Previsioni protocollari in tema di famiglia</a:t>
            </a:r>
          </a:p>
        </p:txBody>
      </p:sp>
      <p:sp>
        <p:nvSpPr>
          <p:cNvPr id="3" name="Segnaposto contenuto 2">
            <a:extLst>
              <a:ext uri="{FF2B5EF4-FFF2-40B4-BE49-F238E27FC236}">
                <a16:creationId xmlns:a16="http://schemas.microsoft.com/office/drawing/2014/main" id="{DD525FDC-E32B-4173-977D-4299534433B5}"/>
              </a:ext>
            </a:extLst>
          </p:cNvPr>
          <p:cNvSpPr>
            <a:spLocks noGrp="1"/>
          </p:cNvSpPr>
          <p:nvPr>
            <p:ph idx="1"/>
          </p:nvPr>
        </p:nvSpPr>
        <p:spPr/>
        <p:txBody>
          <a:bodyPr>
            <a:normAutofit fontScale="92500" lnSpcReduction="20000"/>
          </a:bodyPr>
          <a:lstStyle/>
          <a:p>
            <a:pPr algn="just"/>
            <a:r>
              <a:rPr lang="it-IT" dirty="0"/>
              <a:t>Viene riportato l’art. 23, comma 6, D.L. 137/2020 e si specifica che le dichiarazioni di cui all’ultima parte di tale disposizione – che devono ricalcare fedelmente il tenore del dettato legislativo e recare la sottoscrizione personale delle parti – vanno depositate in forma telematica unitamente al ricorso, cosicché il giudice assegnatario del fascicolo possa disporre la trattazione scritta senza dover attendere una successiva manifestazione di volontà. Resta però ferma, per la parte che abbia mutato avviso rispetto alla celebrazione dell’udienza con modalità cartolare, la facoltà di depositare in forma telematica, entro 15 giorni prima dell’udienza figurata, una dichiarazione sottoscritta personalmente con cui la stessa parte comunicherà il suo contrario intendimento.</a:t>
            </a:r>
          </a:p>
          <a:p>
            <a:pPr algn="just"/>
            <a:r>
              <a:rPr lang="it-IT" dirty="0"/>
              <a:t>Disposizione analoga per la fase presidenziale delle separazioni giudiziali, in caso di sopravvenuta </a:t>
            </a:r>
            <a:r>
              <a:rPr lang="it-IT" dirty="0" err="1"/>
              <a:t>consensualizzazione</a:t>
            </a:r>
            <a:r>
              <a:rPr lang="it-IT" dirty="0"/>
              <a:t> (deposito di richiesta di «mutamento del rito» con rinuncia a comparire e conclusioni congiunte)</a:t>
            </a:r>
          </a:p>
        </p:txBody>
      </p:sp>
    </p:spTree>
    <p:extLst>
      <p:ext uri="{BB962C8B-B14F-4D97-AF65-F5344CB8AC3E}">
        <p14:creationId xmlns:p14="http://schemas.microsoft.com/office/powerpoint/2010/main" val="39143543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5E0239F-BEAB-4226-9D4C-0DF1EDD3D293}"/>
              </a:ext>
            </a:extLst>
          </p:cNvPr>
          <p:cNvSpPr>
            <a:spLocks noGrp="1"/>
          </p:cNvSpPr>
          <p:nvPr>
            <p:ph type="title"/>
          </p:nvPr>
        </p:nvSpPr>
        <p:spPr/>
        <p:txBody>
          <a:bodyPr/>
          <a:lstStyle/>
          <a:p>
            <a:pPr algn="ctr"/>
            <a:r>
              <a:rPr lang="it-IT" dirty="0"/>
              <a:t>L’udienza da remoto nel Protocollo</a:t>
            </a:r>
          </a:p>
        </p:txBody>
      </p:sp>
      <p:sp>
        <p:nvSpPr>
          <p:cNvPr id="3" name="Segnaposto contenuto 2">
            <a:extLst>
              <a:ext uri="{FF2B5EF4-FFF2-40B4-BE49-F238E27FC236}">
                <a16:creationId xmlns:a16="http://schemas.microsoft.com/office/drawing/2014/main" id="{8E4340D0-4C41-4368-8522-CC3454A9A5C6}"/>
              </a:ext>
            </a:extLst>
          </p:cNvPr>
          <p:cNvSpPr>
            <a:spLocks noGrp="1"/>
          </p:cNvSpPr>
          <p:nvPr>
            <p:ph idx="1"/>
          </p:nvPr>
        </p:nvSpPr>
        <p:spPr/>
        <p:txBody>
          <a:bodyPr>
            <a:normAutofit lnSpcReduction="10000"/>
          </a:bodyPr>
          <a:lstStyle/>
          <a:p>
            <a:pPr algn="just"/>
            <a:r>
              <a:rPr lang="it-IT" dirty="0"/>
              <a:t>Anche qui, il termine finale – all’epoca: 31 gennaio 2021 – vale per l’adozione del decreto del giudice, purché la trattazione scritta avvenga entro il 30 aprile 2021 </a:t>
            </a:r>
          </a:p>
          <a:p>
            <a:pPr algn="just"/>
            <a:r>
              <a:rPr lang="it-IT" dirty="0"/>
              <a:t>Richiamo alle linee guida CSM dell’11 maggio 2016 (proposta protocollo) per quanto riguarda la gestione dell’udienza</a:t>
            </a:r>
          </a:p>
          <a:p>
            <a:pPr algn="just"/>
            <a:r>
              <a:rPr lang="it-IT" dirty="0"/>
              <a:t>Da segnalare: esibizione documenti con condivisione dello schermo; in caso di malfunzionamenti e disconnessioni con successiva impossibilità di ripristino perdurante per 15 minuti consecutivi, il giudice differirà l’udienza, disponendo che la cancelleria dia comunicazione alle parti del verbale d’udienza contenente il rinvio (cfr. vecchio Protocollo)</a:t>
            </a:r>
          </a:p>
        </p:txBody>
      </p:sp>
    </p:spTree>
    <p:extLst>
      <p:ext uri="{BB962C8B-B14F-4D97-AF65-F5344CB8AC3E}">
        <p14:creationId xmlns:p14="http://schemas.microsoft.com/office/powerpoint/2010/main" val="2818664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8BB6B0-BA56-4B78-BDD8-5BE53B97551B}"/>
              </a:ext>
            </a:extLst>
          </p:cNvPr>
          <p:cNvSpPr>
            <a:spLocks noGrp="1"/>
          </p:cNvSpPr>
          <p:nvPr>
            <p:ph type="title"/>
          </p:nvPr>
        </p:nvSpPr>
        <p:spPr/>
        <p:txBody>
          <a:bodyPr/>
          <a:lstStyle/>
          <a:p>
            <a:pPr algn="ctr"/>
            <a:r>
              <a:rPr lang="it-IT" dirty="0"/>
              <a:t>Altre previsioni protocollari significative</a:t>
            </a:r>
          </a:p>
        </p:txBody>
      </p:sp>
      <p:sp>
        <p:nvSpPr>
          <p:cNvPr id="3" name="Segnaposto contenuto 2">
            <a:extLst>
              <a:ext uri="{FF2B5EF4-FFF2-40B4-BE49-F238E27FC236}">
                <a16:creationId xmlns:a16="http://schemas.microsoft.com/office/drawing/2014/main" id="{FD88FACC-B6AB-4CF6-A93D-F68B90925799}"/>
              </a:ext>
            </a:extLst>
          </p:cNvPr>
          <p:cNvSpPr>
            <a:spLocks noGrp="1"/>
          </p:cNvSpPr>
          <p:nvPr>
            <p:ph idx="1"/>
          </p:nvPr>
        </p:nvSpPr>
        <p:spPr/>
        <p:txBody>
          <a:bodyPr>
            <a:normAutofit fontScale="92500" lnSpcReduction="20000"/>
          </a:bodyPr>
          <a:lstStyle/>
          <a:p>
            <a:pPr algn="just"/>
            <a:r>
              <a:rPr lang="it-IT" dirty="0"/>
              <a:t>Esame dell’interdicendo tramite l’applicativo “Teams”, a condizione che sia possibile espletare l’incombente in presenza del direttore della struttura – o di un suo delegato – che possa attestare l’identità dell’interdicendo e assicurare la fattibilità tecnica del collegamento nonché il regolare svolgimento dell’audizione</a:t>
            </a:r>
          </a:p>
          <a:p>
            <a:pPr algn="just"/>
            <a:r>
              <a:rPr lang="it-IT" dirty="0"/>
              <a:t>I magistrati valuteranno con particolare sensibilità e attenzione le richieste di differimento e le assenze di professionisti, parti e testimoni, evitando di fare ricorso a meccanismi sanzionatori processuali e all’accompagnamento coattivo in presenza di situazioni riconducibili a problematiche inerenti alla grave situazione pandemica. Impedimento del difensore (es. isolamento fiduciario) da comunicarsi con istanza telematica depositata con congruo anticipo rispetto all’udienza, ove le circostanze lo consentano. Rinvio dell’udienza se incombente richiede presenza di titolare o comunque – come da regole generali – se vi è impossibilità di sostituzione</a:t>
            </a:r>
          </a:p>
        </p:txBody>
      </p:sp>
    </p:spTree>
    <p:extLst>
      <p:ext uri="{BB962C8B-B14F-4D97-AF65-F5344CB8AC3E}">
        <p14:creationId xmlns:p14="http://schemas.microsoft.com/office/powerpoint/2010/main" val="317303833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62D52DB-158E-42E8-AB19-1D735307191D}"/>
              </a:ext>
            </a:extLst>
          </p:cNvPr>
          <p:cNvSpPr>
            <a:spLocks noGrp="1"/>
          </p:cNvSpPr>
          <p:nvPr>
            <p:ph type="ctrTitle"/>
          </p:nvPr>
        </p:nvSpPr>
        <p:spPr/>
        <p:txBody>
          <a:bodyPr/>
          <a:lstStyle/>
          <a:p>
            <a:r>
              <a:rPr lang="it-IT" dirty="0"/>
              <a:t>Fine</a:t>
            </a:r>
          </a:p>
        </p:txBody>
      </p:sp>
      <p:sp>
        <p:nvSpPr>
          <p:cNvPr id="3" name="Sottotitolo 2">
            <a:extLst>
              <a:ext uri="{FF2B5EF4-FFF2-40B4-BE49-F238E27FC236}">
                <a16:creationId xmlns:a16="http://schemas.microsoft.com/office/drawing/2014/main" id="{EC39C4A1-322F-49A4-9F38-CF1D657D636F}"/>
              </a:ext>
            </a:extLst>
          </p:cNvPr>
          <p:cNvSpPr>
            <a:spLocks noGrp="1"/>
          </p:cNvSpPr>
          <p:nvPr>
            <p:ph type="subTitle" idx="1"/>
          </p:nvPr>
        </p:nvSpPr>
        <p:spPr/>
        <p:txBody>
          <a:bodyPr/>
          <a:lstStyle/>
          <a:p>
            <a:r>
              <a:rPr lang="it-IT" dirty="0"/>
              <a:t>Grazie per l’attenzione</a:t>
            </a:r>
          </a:p>
        </p:txBody>
      </p:sp>
    </p:spTree>
    <p:extLst>
      <p:ext uri="{BB962C8B-B14F-4D97-AF65-F5344CB8AC3E}">
        <p14:creationId xmlns:p14="http://schemas.microsoft.com/office/powerpoint/2010/main" val="18726726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8D08900-2A27-4F8A-AF5A-A189DF0DE9AF}"/>
              </a:ext>
            </a:extLst>
          </p:cNvPr>
          <p:cNvSpPr>
            <a:spLocks noGrp="1"/>
          </p:cNvSpPr>
          <p:nvPr>
            <p:ph type="title"/>
          </p:nvPr>
        </p:nvSpPr>
        <p:spPr/>
        <p:txBody>
          <a:bodyPr/>
          <a:lstStyle/>
          <a:p>
            <a:pPr algn="ctr"/>
            <a:r>
              <a:rPr lang="it-IT" dirty="0"/>
              <a:t>«Trattazione scritta»</a:t>
            </a:r>
          </a:p>
        </p:txBody>
      </p:sp>
      <p:sp>
        <p:nvSpPr>
          <p:cNvPr id="3" name="Segnaposto contenuto 2">
            <a:extLst>
              <a:ext uri="{FF2B5EF4-FFF2-40B4-BE49-F238E27FC236}">
                <a16:creationId xmlns:a16="http://schemas.microsoft.com/office/drawing/2014/main" id="{2A74469B-41E1-4FED-BBFC-01282F9AE366}"/>
              </a:ext>
            </a:extLst>
          </p:cNvPr>
          <p:cNvSpPr>
            <a:spLocks noGrp="1"/>
          </p:cNvSpPr>
          <p:nvPr>
            <p:ph idx="1"/>
          </p:nvPr>
        </p:nvSpPr>
        <p:spPr/>
        <p:txBody>
          <a:bodyPr/>
          <a:lstStyle/>
          <a:p>
            <a:pPr algn="just"/>
            <a:r>
              <a:rPr lang="it-IT" dirty="0"/>
              <a:t>7. Per assicurare le finalità di cui al comma 6, i capi degli uffici giudiziari possono adottare le seguenti misure: </a:t>
            </a:r>
          </a:p>
          <a:p>
            <a:pPr algn="just"/>
            <a:r>
              <a:rPr lang="it-IT" dirty="0"/>
              <a:t>…</a:t>
            </a:r>
          </a:p>
          <a:p>
            <a:pPr algn="just"/>
            <a:r>
              <a:rPr lang="it-IT" dirty="0"/>
              <a:t>h) lo svolgimento delle udienze civili che non richiedono la presenza di soggetti diversi dai difensori delle parti mediante lo scambio e il deposito in telematico di note scritte contenenti le sole istanze e conclusioni, e la successiva adozione </a:t>
            </a:r>
            <a:r>
              <a:rPr lang="it-IT" b="1" u="sng" dirty="0"/>
              <a:t>fuori udienza</a:t>
            </a:r>
            <a:r>
              <a:rPr lang="it-IT" b="1" dirty="0"/>
              <a:t> </a:t>
            </a:r>
            <a:r>
              <a:rPr lang="it-IT" dirty="0"/>
              <a:t>del provvedimento del giudice;</a:t>
            </a:r>
          </a:p>
          <a:p>
            <a:endParaRPr lang="it-IT" dirty="0"/>
          </a:p>
        </p:txBody>
      </p:sp>
    </p:spTree>
    <p:extLst>
      <p:ext uri="{BB962C8B-B14F-4D97-AF65-F5344CB8AC3E}">
        <p14:creationId xmlns:p14="http://schemas.microsoft.com/office/powerpoint/2010/main" val="3242186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E3EFD0B-E89B-44CE-9039-9A09FC76FAD9}"/>
              </a:ext>
            </a:extLst>
          </p:cNvPr>
          <p:cNvSpPr>
            <a:spLocks noGrp="1"/>
          </p:cNvSpPr>
          <p:nvPr>
            <p:ph type="title"/>
          </p:nvPr>
        </p:nvSpPr>
        <p:spPr/>
        <p:txBody>
          <a:bodyPr/>
          <a:lstStyle/>
          <a:p>
            <a:pPr algn="ctr"/>
            <a:r>
              <a:rPr lang="it-IT" dirty="0"/>
              <a:t>Strumenti per il collegamento da remoto: provvedimenti Direttore Generale</a:t>
            </a:r>
          </a:p>
        </p:txBody>
      </p:sp>
      <p:sp>
        <p:nvSpPr>
          <p:cNvPr id="3" name="Segnaposto contenuto 2">
            <a:extLst>
              <a:ext uri="{FF2B5EF4-FFF2-40B4-BE49-F238E27FC236}">
                <a16:creationId xmlns:a16="http://schemas.microsoft.com/office/drawing/2014/main" id="{9CCA2F3A-1B01-4213-BDC8-8031E8B23C50}"/>
              </a:ext>
            </a:extLst>
          </p:cNvPr>
          <p:cNvSpPr>
            <a:spLocks noGrp="1"/>
          </p:cNvSpPr>
          <p:nvPr>
            <p:ph idx="1"/>
          </p:nvPr>
        </p:nvSpPr>
        <p:spPr/>
        <p:txBody>
          <a:bodyPr>
            <a:normAutofit fontScale="92500" lnSpcReduction="20000"/>
          </a:bodyPr>
          <a:lstStyle/>
          <a:p>
            <a:pPr algn="just"/>
            <a:r>
              <a:rPr lang="it-IT" dirty="0"/>
              <a:t>Nota del 28/2/2020, oggetto: </a:t>
            </a:r>
            <a:r>
              <a:rPr lang="it-IT" i="1" dirty="0"/>
              <a:t>«Utilizzo Skype for Business per conversazioni audio-visive a distanza», </a:t>
            </a:r>
            <a:r>
              <a:rPr lang="it-IT" dirty="0"/>
              <a:t>ma soprattutto</a:t>
            </a:r>
          </a:p>
          <a:p>
            <a:pPr algn="just"/>
            <a:r>
              <a:rPr lang="it-IT" dirty="0"/>
              <a:t>Provvedimento n. 3413 del 10/3/2020, art. 2:</a:t>
            </a:r>
          </a:p>
          <a:p>
            <a:pPr marL="0" indent="0" algn="just">
              <a:buNone/>
            </a:pPr>
            <a:r>
              <a:rPr lang="it-IT" i="1" dirty="0"/>
              <a:t>«… Le udienze civili possono svolgersi mediante collegamenti da remoto organizzati dal giudice  utilizzando i seguenti programmi attualmente a disposizione dell’Amministrazione e di cui alle note già trasmesse agli Uffici Giudiziari (prot. DGSIA </a:t>
            </a:r>
            <a:r>
              <a:rPr lang="it-IT" i="1" dirty="0" err="1"/>
              <a:t>nn</a:t>
            </a:r>
            <a:r>
              <a:rPr lang="it-IT" i="1" dirty="0"/>
              <a:t>. 7359.U del 27 febbraio 2020 e 8661.U del 9 marzo 2020):</a:t>
            </a:r>
          </a:p>
          <a:p>
            <a:pPr algn="just">
              <a:buFontTx/>
              <a:buChar char="-"/>
            </a:pPr>
            <a:r>
              <a:rPr lang="it-IT" i="1" dirty="0"/>
              <a:t>Skype for Business;</a:t>
            </a:r>
          </a:p>
          <a:p>
            <a:pPr algn="just">
              <a:buFontTx/>
              <a:buChar char="-"/>
            </a:pPr>
            <a:r>
              <a:rPr lang="it-IT" i="1" dirty="0"/>
              <a:t>Teams.</a:t>
            </a:r>
          </a:p>
          <a:p>
            <a:pPr marL="0" indent="0" algn="just">
              <a:buNone/>
            </a:pPr>
            <a:r>
              <a:rPr lang="it-IT" i="1" dirty="0"/>
              <a:t>I collegamenti effettuati con i due programmi su dispositivi dell’ufficio o personali utilizzano infrastrutture di quest’amministrazione o aree di data center riservate in via esclusiva al Ministero della Giustizia»</a:t>
            </a:r>
          </a:p>
          <a:p>
            <a:endParaRPr lang="it-IT" dirty="0"/>
          </a:p>
        </p:txBody>
      </p:sp>
    </p:spTree>
    <p:extLst>
      <p:ext uri="{BB962C8B-B14F-4D97-AF65-F5344CB8AC3E}">
        <p14:creationId xmlns:p14="http://schemas.microsoft.com/office/powerpoint/2010/main" val="2500087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33AEFCD-3F74-4125-8ADF-DC8C19DD0734}"/>
              </a:ext>
            </a:extLst>
          </p:cNvPr>
          <p:cNvSpPr>
            <a:spLocks noGrp="1"/>
          </p:cNvSpPr>
          <p:nvPr>
            <p:ph type="title"/>
          </p:nvPr>
        </p:nvSpPr>
        <p:spPr/>
        <p:txBody>
          <a:bodyPr/>
          <a:lstStyle/>
          <a:p>
            <a:pPr algn="ctr"/>
            <a:r>
              <a:rPr lang="it-IT" dirty="0"/>
              <a:t>In ultimo, provvedimento del Direttore Generale del 21/5/2020</a:t>
            </a:r>
          </a:p>
        </p:txBody>
      </p:sp>
      <p:sp>
        <p:nvSpPr>
          <p:cNvPr id="3" name="Segnaposto contenuto 2">
            <a:extLst>
              <a:ext uri="{FF2B5EF4-FFF2-40B4-BE49-F238E27FC236}">
                <a16:creationId xmlns:a16="http://schemas.microsoft.com/office/drawing/2014/main" id="{C99CF414-D0D2-4D5F-B276-A748CE03381D}"/>
              </a:ext>
            </a:extLst>
          </p:cNvPr>
          <p:cNvSpPr>
            <a:spLocks noGrp="1"/>
          </p:cNvSpPr>
          <p:nvPr>
            <p:ph idx="1"/>
          </p:nvPr>
        </p:nvSpPr>
        <p:spPr/>
        <p:txBody>
          <a:bodyPr>
            <a:normAutofit fontScale="92500" lnSpcReduction="20000"/>
          </a:bodyPr>
          <a:lstStyle/>
          <a:p>
            <a:pPr algn="just"/>
            <a:r>
              <a:rPr lang="it-IT" dirty="0"/>
              <a:t>Art. 2 (Strumenti di partecipazione a distanza nella disponibilità dell’amministrazione), lettera c): MVC2: </a:t>
            </a:r>
            <a:r>
              <a:rPr lang="it-IT" i="1" dirty="0"/>
              <a:t>«servizio reso con canale di comunicazione criptato su rete telematica pubblica utilizzabile sia dall’interno sia dall’esterno della Rete Unitaria Giustizia, senza sala regia, con un sistema di gestione e controllo su cloud ibrido in aree (</a:t>
            </a:r>
            <a:r>
              <a:rPr lang="it-IT" i="1" dirty="0" err="1"/>
              <a:t>tenant</a:t>
            </a:r>
            <a:r>
              <a:rPr lang="it-IT" i="1" dirty="0"/>
              <a:t>) di data center ubicati nel territorio dell’Unione Europea (Repubblica di Irlanda e Regno dei Paesi Bassi) e amministrate dalla Direzione generale dei sistemi informativi automatizzati del Ministero della giustizia; assicura il collegamento audiovisivo a distanza sino ad un massimo di 250 partecipanti e con la visibilità contemporanea di 9 di essi»</a:t>
            </a:r>
          </a:p>
          <a:p>
            <a:pPr algn="just"/>
            <a:r>
              <a:rPr lang="it-IT" dirty="0"/>
              <a:t>La lettera d) si riferisce a Skype for Business</a:t>
            </a:r>
          </a:p>
          <a:p>
            <a:pPr algn="just"/>
            <a:r>
              <a:rPr lang="it-IT" dirty="0"/>
              <a:t>Art. 3: le udienze civili si svolgono con gli strumenti di cui all’art. 2, lett. c) e d) </a:t>
            </a:r>
          </a:p>
          <a:p>
            <a:endParaRPr lang="it-IT" dirty="0"/>
          </a:p>
        </p:txBody>
      </p:sp>
    </p:spTree>
    <p:extLst>
      <p:ext uri="{BB962C8B-B14F-4D97-AF65-F5344CB8AC3E}">
        <p14:creationId xmlns:p14="http://schemas.microsoft.com/office/powerpoint/2010/main" val="3314823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1C48D7-21F0-45A8-8D55-1D65A2F2607E}"/>
              </a:ext>
            </a:extLst>
          </p:cNvPr>
          <p:cNvSpPr>
            <a:spLocks noGrp="1"/>
          </p:cNvSpPr>
          <p:nvPr>
            <p:ph type="title"/>
          </p:nvPr>
        </p:nvSpPr>
        <p:spPr/>
        <p:txBody>
          <a:bodyPr/>
          <a:lstStyle/>
          <a:p>
            <a:pPr algn="ctr"/>
            <a:r>
              <a:rPr lang="it-IT" dirty="0"/>
              <a:t>Linee guida del CSM</a:t>
            </a:r>
          </a:p>
        </p:txBody>
      </p:sp>
      <p:sp>
        <p:nvSpPr>
          <p:cNvPr id="3" name="Segnaposto contenuto 2">
            <a:extLst>
              <a:ext uri="{FF2B5EF4-FFF2-40B4-BE49-F238E27FC236}">
                <a16:creationId xmlns:a16="http://schemas.microsoft.com/office/drawing/2014/main" id="{0CD49FB0-831F-4731-A01D-147DB6BB9EC7}"/>
              </a:ext>
            </a:extLst>
          </p:cNvPr>
          <p:cNvSpPr>
            <a:spLocks noGrp="1"/>
          </p:cNvSpPr>
          <p:nvPr>
            <p:ph idx="1"/>
          </p:nvPr>
        </p:nvSpPr>
        <p:spPr/>
        <p:txBody>
          <a:bodyPr>
            <a:normAutofit fontScale="85000" lnSpcReduction="10000"/>
          </a:bodyPr>
          <a:lstStyle/>
          <a:p>
            <a:pPr algn="just"/>
            <a:r>
              <a:rPr lang="it-IT" dirty="0"/>
              <a:t>Linee guida agli Uffici Giudiziari in ordine all'emergenza COVID 19 integralmente sostitutive delle precedenti assunte (Delibera Plenaria del 26 marzo 2020)</a:t>
            </a:r>
          </a:p>
          <a:p>
            <a:pPr algn="just"/>
            <a:r>
              <a:rPr lang="it-IT" dirty="0"/>
              <a:t>«si raccomanda di assumere i provvedimenti di cui all’art. 83, commi 5) e 6) del D.L. n. 18/2020 per iscritto ed attraverso </a:t>
            </a:r>
            <a:r>
              <a:rPr lang="it-IT" b="1" u="sng" dirty="0"/>
              <a:t>procedure partecipate</a:t>
            </a:r>
            <a:r>
              <a:rPr lang="it-IT" dirty="0"/>
              <a:t>, idonee a coinvolgere - con modalità anche informali, compatibili con il rispetto delle misure igienico-sanitarie prescritte nonché con le sussistenti ragioni di urgenza - in funzione consultiva i </a:t>
            </a:r>
            <a:r>
              <a:rPr lang="it-IT" b="1" u="sng" dirty="0"/>
              <a:t>componenti dell’ufficio, l’avvocatura ed il personale amministrativo</a:t>
            </a:r>
            <a:r>
              <a:rPr lang="it-IT" dirty="0"/>
              <a:t>, in armonia con i principi consolidati che governano a livello ordinamentale l’organizzazione degli uffici»</a:t>
            </a:r>
          </a:p>
          <a:p>
            <a:pPr algn="just"/>
            <a:r>
              <a:rPr lang="it-IT" b="1" u="sng" dirty="0"/>
              <a:t>«Proposte di protocollo» </a:t>
            </a:r>
            <a:r>
              <a:rPr lang="it-IT" dirty="0"/>
              <a:t>per udienza da remoto e trattazione scritta (pagg. 15 e ss.) redatte a seguito di interlocuzione con la DGSIA (Direzione Generale dei Servizi Informativi Automatizzati) ed il CNF (Consiglio Nazionale Forense)</a:t>
            </a:r>
          </a:p>
        </p:txBody>
      </p:sp>
    </p:spTree>
    <p:extLst>
      <p:ext uri="{BB962C8B-B14F-4D97-AF65-F5344CB8AC3E}">
        <p14:creationId xmlns:p14="http://schemas.microsoft.com/office/powerpoint/2010/main" val="35965112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EF8BDD-F825-49B5-90C8-83A7203BC8E9}"/>
              </a:ext>
            </a:extLst>
          </p:cNvPr>
          <p:cNvSpPr>
            <a:spLocks noGrp="1"/>
          </p:cNvSpPr>
          <p:nvPr>
            <p:ph type="title"/>
          </p:nvPr>
        </p:nvSpPr>
        <p:spPr/>
        <p:txBody>
          <a:bodyPr/>
          <a:lstStyle/>
          <a:p>
            <a:pPr algn="ctr"/>
            <a:r>
              <a:rPr lang="it-IT" dirty="0"/>
              <a:t>Nuove linee guida del CSM</a:t>
            </a:r>
          </a:p>
        </p:txBody>
      </p:sp>
      <p:sp>
        <p:nvSpPr>
          <p:cNvPr id="3" name="Segnaposto contenuto 2">
            <a:extLst>
              <a:ext uri="{FF2B5EF4-FFF2-40B4-BE49-F238E27FC236}">
                <a16:creationId xmlns:a16="http://schemas.microsoft.com/office/drawing/2014/main" id="{BEAE8965-20D8-4E49-93A2-3CA16D894E7C}"/>
              </a:ext>
            </a:extLst>
          </p:cNvPr>
          <p:cNvSpPr>
            <a:spLocks noGrp="1"/>
          </p:cNvSpPr>
          <p:nvPr>
            <p:ph idx="1"/>
          </p:nvPr>
        </p:nvSpPr>
        <p:spPr/>
        <p:txBody>
          <a:bodyPr>
            <a:normAutofit fontScale="85000" lnSpcReduction="20000"/>
          </a:bodyPr>
          <a:lstStyle/>
          <a:p>
            <a:pPr algn="just"/>
            <a:r>
              <a:rPr lang="it-IT" dirty="0"/>
              <a:t>Delibera adottata dall’Assemblea Plenaria del Consiglio Superiore della Magistratura nella seduta del </a:t>
            </a:r>
            <a:r>
              <a:rPr lang="it-IT" b="1" u="sng" dirty="0"/>
              <a:t>4 novembre 2020</a:t>
            </a:r>
            <a:r>
              <a:rPr lang="it-IT" dirty="0"/>
              <a:t> in ordine alla pratica </a:t>
            </a:r>
            <a:r>
              <a:rPr lang="it-IT" dirty="0" err="1"/>
              <a:t>num</a:t>
            </a:r>
            <a:r>
              <a:rPr lang="it-IT" dirty="0"/>
              <a:t>. 585/VV/2020 – Emergenza </a:t>
            </a:r>
            <a:r>
              <a:rPr lang="it-IT" dirty="0" err="1"/>
              <a:t>Covid</a:t>
            </a:r>
            <a:r>
              <a:rPr lang="it-IT" dirty="0"/>
              <a:t> – Linee guida agli uffici giudiziari, che richiama la sopra citata delibera dell’11 maggio 2016 </a:t>
            </a:r>
          </a:p>
          <a:p>
            <a:pPr algn="just"/>
            <a:r>
              <a:rPr lang="it-IT" dirty="0"/>
              <a:t>Con la nuova delibera, il CSM – con specifico riferimento al settore civile – ha raccomandato ai dirigenti degli uffici: a) di </a:t>
            </a:r>
            <a:r>
              <a:rPr lang="it-IT" b="1" u="sng" dirty="0"/>
              <a:t>invitare i magistrati</a:t>
            </a:r>
            <a:r>
              <a:rPr lang="it-IT" dirty="0"/>
              <a:t> a valutare l’opportunità di disporre, nei casi rispettivamente previsti dalla legge, lo svolgimento dell’udienza mediante collegamenti da remoto (tramite gli applicativi messi a disposizione dalla D.G.S.I.A.) e la sostituzione dell’udienza con il deposito telematico di note scritte contenenti le sole istanze e conclusioni (udienze a c.d. trattazione scritta), quali istituti idonei ad assicurare la riduzione di forme di contatto personale che favoriscono il propagarsi dell’epidemia; b) di promuovere, per la finalità di cui alla lettera a), la stipula di </a:t>
            </a:r>
            <a:r>
              <a:rPr lang="it-IT" b="1" u="sng" dirty="0"/>
              <a:t>protocolli</a:t>
            </a:r>
            <a:r>
              <a:rPr lang="it-IT" dirty="0"/>
              <a:t> con i Consigli dell’ordine degli avvocati locali, sì da individuare modalità condivise di partecipazione da remoto di tutti i soggetti del processo ovvero modalità condivise della gestione dell’udienza a trattazione scritta.</a:t>
            </a:r>
          </a:p>
          <a:p>
            <a:endParaRPr lang="it-IT" dirty="0"/>
          </a:p>
        </p:txBody>
      </p:sp>
    </p:spTree>
    <p:extLst>
      <p:ext uri="{BB962C8B-B14F-4D97-AF65-F5344CB8AC3E}">
        <p14:creationId xmlns:p14="http://schemas.microsoft.com/office/powerpoint/2010/main" val="40077887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74FD1C-AFA5-46D7-89E7-B8290E260C48}"/>
              </a:ext>
            </a:extLst>
          </p:cNvPr>
          <p:cNvSpPr>
            <a:spLocks noGrp="1"/>
          </p:cNvSpPr>
          <p:nvPr>
            <p:ph type="title"/>
          </p:nvPr>
        </p:nvSpPr>
        <p:spPr/>
        <p:txBody>
          <a:bodyPr/>
          <a:lstStyle/>
          <a:p>
            <a:pPr algn="ctr"/>
            <a:r>
              <a:rPr lang="it-IT" dirty="0"/>
              <a:t>Conversione del decreto rilancio</a:t>
            </a:r>
          </a:p>
        </p:txBody>
      </p:sp>
      <p:sp>
        <p:nvSpPr>
          <p:cNvPr id="3" name="Segnaposto contenuto 2">
            <a:extLst>
              <a:ext uri="{FF2B5EF4-FFF2-40B4-BE49-F238E27FC236}">
                <a16:creationId xmlns:a16="http://schemas.microsoft.com/office/drawing/2014/main" id="{3D9C24E0-CE9B-4772-8E7A-06C4DEBC1726}"/>
              </a:ext>
            </a:extLst>
          </p:cNvPr>
          <p:cNvSpPr>
            <a:spLocks noGrp="1"/>
          </p:cNvSpPr>
          <p:nvPr>
            <p:ph idx="1"/>
          </p:nvPr>
        </p:nvSpPr>
        <p:spPr/>
        <p:txBody>
          <a:bodyPr>
            <a:normAutofit fontScale="92500" lnSpcReduction="10000"/>
          </a:bodyPr>
          <a:lstStyle/>
          <a:p>
            <a:pPr algn="just"/>
            <a:r>
              <a:rPr lang="it-IT" dirty="0"/>
              <a:t>Legge 77/2020 (in vigore dal 19 luglio u.s.), con cui è stato convertito con modificazioni il «Decreto Rilancio» (D.L. 34/2020)</a:t>
            </a:r>
          </a:p>
          <a:p>
            <a:pPr algn="just"/>
            <a:r>
              <a:rPr lang="it-IT" dirty="0"/>
              <a:t>Sostituito </a:t>
            </a:r>
            <a:r>
              <a:rPr lang="it-IT" b="1" u="sng" dirty="0"/>
              <a:t>articolo 221</a:t>
            </a:r>
            <a:r>
              <a:rPr lang="it-IT" dirty="0"/>
              <a:t> e rubricato </a:t>
            </a:r>
            <a:r>
              <a:rPr lang="it-IT" i="1" dirty="0"/>
              <a:t>«Modifica all’articolo 83 del decreto-legge 17 marzo 2020, n. 18, convertito, con modificazioni, dalla legge 24 aprile 2020, n. 27, e disposizioni in materia di processo civile e penale»</a:t>
            </a:r>
          </a:p>
          <a:p>
            <a:pPr algn="just"/>
            <a:r>
              <a:rPr lang="it-IT" dirty="0"/>
              <a:t>Secondo comma: </a:t>
            </a:r>
            <a:r>
              <a:rPr lang="it-IT" i="1" dirty="0"/>
              <a:t>«Tenuto conto delle esigenze sanitarie derivanti dalla diffusione del COVID-19, fino al 31 ottobre 2020 si applicano le disposizioni di cui ai commi da 3 a 10»</a:t>
            </a:r>
          </a:p>
          <a:p>
            <a:pPr algn="just"/>
            <a:r>
              <a:rPr lang="it-IT" dirty="0"/>
              <a:t>Il D.L. 30 luglio 2020, n. 83, convertito con  modificazioni  dalla L. 25 settembre 2020, n. 124, come  modificato  dal  </a:t>
            </a:r>
            <a:r>
              <a:rPr lang="it-IT" b="1" u="sng" dirty="0"/>
              <a:t>D.L.  7  ottobre 2020, n. 125</a:t>
            </a:r>
            <a:r>
              <a:rPr lang="it-IT" dirty="0"/>
              <a:t>, ha disposto (con l'art. 1,  comma  3)  che  il  termine previsto dal comma  2  del  suddetto  articolo  è  prorogato  al  31 dicembre 2020</a:t>
            </a:r>
          </a:p>
        </p:txBody>
      </p:sp>
    </p:spTree>
    <p:extLst>
      <p:ext uri="{BB962C8B-B14F-4D97-AF65-F5344CB8AC3E}">
        <p14:creationId xmlns:p14="http://schemas.microsoft.com/office/powerpoint/2010/main" val="361561835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2E562045A8E9B246961BA37F23B65CF4" ma:contentTypeVersion="13" ma:contentTypeDescription="Creare un nuovo documento." ma:contentTypeScope="" ma:versionID="930311f64866be73800d7ff85a1b8f71">
  <xsd:schema xmlns:xsd="http://www.w3.org/2001/XMLSchema" xmlns:xs="http://www.w3.org/2001/XMLSchema" xmlns:p="http://schemas.microsoft.com/office/2006/metadata/properties" xmlns:ns3="c8b8bfbe-6b5f-4bc4-a569-b9abfb0bede2" xmlns:ns4="c2ddf365-d6f8-4070-86fa-a00125dc19a4" targetNamespace="http://schemas.microsoft.com/office/2006/metadata/properties" ma:root="true" ma:fieldsID="7133b9866b7c4c636eaf1fee98c730e0" ns3:_="" ns4:_="">
    <xsd:import namespace="c8b8bfbe-6b5f-4bc4-a569-b9abfb0bede2"/>
    <xsd:import namespace="c2ddf365-d6f8-4070-86fa-a00125dc19a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8b8bfbe-6b5f-4bc4-a569-b9abfb0bed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2ddf365-d6f8-4070-86fa-a00125dc19a4" elementFormDefault="qualified">
    <xsd:import namespace="http://schemas.microsoft.com/office/2006/documentManagement/types"/>
    <xsd:import namespace="http://schemas.microsoft.com/office/infopath/2007/PartnerControls"/>
    <xsd:element name="SharedWithUsers" ma:index="16" nillable="true" ma:displayName="Condivis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Condiviso con dettagli" ma:internalName="SharedWithDetails" ma:readOnly="true">
      <xsd:simpleType>
        <xsd:restriction base="dms:Note">
          <xsd:maxLength value="255"/>
        </xsd:restriction>
      </xsd:simpleType>
    </xsd:element>
    <xsd:element name="SharingHintHash" ma:index="18" nillable="true" ma:displayName="Hash suggerimento condivisione"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E2728D-7231-47BD-894B-24D65F5E1671}">
  <ds:schemaRefs>
    <ds:schemaRef ds:uri="http://purl.org/dc/terms/"/>
    <ds:schemaRef ds:uri="http://purl.org/dc/dcmitype/"/>
    <ds:schemaRef ds:uri="http://schemas.microsoft.com/office/2006/documentManagement/types"/>
    <ds:schemaRef ds:uri="http://schemas.microsoft.com/office/2006/metadata/properties"/>
    <ds:schemaRef ds:uri="c8b8bfbe-6b5f-4bc4-a569-b9abfb0bede2"/>
    <ds:schemaRef ds:uri="http://www.w3.org/XML/1998/namespace"/>
    <ds:schemaRef ds:uri="c2ddf365-d6f8-4070-86fa-a00125dc19a4"/>
    <ds:schemaRef ds:uri="http://schemas.microsoft.com/office/infopath/2007/PartnerControls"/>
    <ds:schemaRef ds:uri="http://purl.org/dc/elements/1.1/"/>
    <ds:schemaRef ds:uri="http://schemas.openxmlformats.org/package/2006/metadata/core-properties"/>
  </ds:schemaRefs>
</ds:datastoreItem>
</file>

<file path=customXml/itemProps2.xml><?xml version="1.0" encoding="utf-8"?>
<ds:datastoreItem xmlns:ds="http://schemas.openxmlformats.org/officeDocument/2006/customXml" ds:itemID="{09D16A2A-D372-4220-A05B-EE0DF710B3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8b8bfbe-6b5f-4bc4-a569-b9abfb0bede2"/>
    <ds:schemaRef ds:uri="c2ddf365-d6f8-4070-86fa-a00125dc19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C5250F0-B69E-4337-8C64-459F864D08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700</TotalTime>
  <Words>6060</Words>
  <Application>Microsoft Office PowerPoint</Application>
  <PresentationFormat>Widescreen</PresentationFormat>
  <Paragraphs>153</Paragraphs>
  <Slides>39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39</vt:i4>
      </vt:variant>
    </vt:vector>
  </HeadingPairs>
  <TitlesOfParts>
    <vt:vector size="43" baseType="lpstr">
      <vt:lpstr>Arial</vt:lpstr>
      <vt:lpstr>Calibri</vt:lpstr>
      <vt:lpstr>Calibri Light</vt:lpstr>
      <vt:lpstr>Tema di Office</vt:lpstr>
      <vt:lpstr>Procedura civile e COVID-19</vt:lpstr>
      <vt:lpstr>«Udienza da remoto» e «trattazione scritta»</vt:lpstr>
      <vt:lpstr>«Udienza da remoto»</vt:lpstr>
      <vt:lpstr>«Trattazione scritta»</vt:lpstr>
      <vt:lpstr>Strumenti per il collegamento da remoto: provvedimenti Direttore Generale</vt:lpstr>
      <vt:lpstr>In ultimo, provvedimento del Direttore Generale del 21/5/2020</vt:lpstr>
      <vt:lpstr>Linee guida del CSM</vt:lpstr>
      <vt:lpstr>Nuove linee guida del CSM</vt:lpstr>
      <vt:lpstr>Conversione del decreto rilancio</vt:lpstr>
      <vt:lpstr>Deposito telematico anche di atti introduttivi; pagamento telematico del contributo unificato</vt:lpstr>
      <vt:lpstr>Intermezzo: obbligo di deposito telematico per il giudice</vt:lpstr>
      <vt:lpstr>«Trattazione scritta»</vt:lpstr>
      <vt:lpstr>Riflessioni su aspetti positivi</vt:lpstr>
      <vt:lpstr>Alcuni problemi…</vt:lpstr>
      <vt:lpstr>Problema pratico «autunnale» (destinato a ripresentarsi?)</vt:lpstr>
      <vt:lpstr>Cosa succede se la parte si oppone?</vt:lpstr>
      <vt:lpstr>Sorte del provvedimento con cui il giudice disattende l’istanza di trattazione orale</vt:lpstr>
      <vt:lpstr>Sorte della sentenza pronunciata dal giudice che disattende l’istanza di trattazione orale</vt:lpstr>
      <vt:lpstr>«Udienza da remoto»</vt:lpstr>
      <vt:lpstr>Riflessioni</vt:lpstr>
      <vt:lpstr>Novità</vt:lpstr>
      <vt:lpstr>Novità ancor più dirompente</vt:lpstr>
      <vt:lpstr>Riflessioni…</vt:lpstr>
      <vt:lpstr>Possibili soluzioni</vt:lpstr>
      <vt:lpstr>Infine: recepimento della prassi del «giuramento cartolare» del CTU</vt:lpstr>
      <vt:lpstr>Riflessioni…</vt:lpstr>
      <vt:lpstr>Il decreto ristori</vt:lpstr>
      <vt:lpstr>Funzione di collegamento del decreto ristori</vt:lpstr>
      <vt:lpstr>Norme processuali del decreto ristori</vt:lpstr>
      <vt:lpstr>Formula esecutiva telematica</vt:lpstr>
      <vt:lpstr>Cenni alle «misure di contenimento»</vt:lpstr>
      <vt:lpstr>Brevi riflessioni</vt:lpstr>
      <vt:lpstr>Mediazione e conciliazione in epoca Covid-19</vt:lpstr>
      <vt:lpstr>Il Protocollo d’intesa di Ivrea del 17/12/2020</vt:lpstr>
      <vt:lpstr>Ancora sulla trattazione scritta nel Protocollo</vt:lpstr>
      <vt:lpstr>Previsioni protocollari in tema di famiglia</vt:lpstr>
      <vt:lpstr>L’udienza da remoto nel Protocollo</vt:lpstr>
      <vt:lpstr>Altre previsioni protocollari significative</vt:lpstr>
      <vt:lpstr>Fine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Riflessioni sui cambiamenti introdotti dalla legislazione dell’emergenza</dc:title>
  <dc:creator>Matteo Buffoni</dc:creator>
  <cp:lastModifiedBy>Matteo Buffoni</cp:lastModifiedBy>
  <cp:revision>12</cp:revision>
  <dcterms:created xsi:type="dcterms:W3CDTF">2020-07-18T13:08:54Z</dcterms:created>
  <dcterms:modified xsi:type="dcterms:W3CDTF">2021-02-04T19:11:11Z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0x0101002E562045A8E9B246961BA37F23B65CF4</vt:lpwstr>
  </property>
</Properties>
</file>